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0.xml" ContentType="application/vnd.openxmlformats-officedocument.theme+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1.xml" ContentType="application/vnd.openxmlformats-officedocument.theme+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2.xml" ContentType="application/vnd.openxmlformats-officedocument.theme+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heme/theme13.xml" ContentType="application/vnd.openxmlformats-officedocument.theme+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notesSlides/notesSlide1.xml" ContentType="application/vnd.openxmlformats-officedocument.presentationml.notesSlide+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notesSlides/notesSlide2.xml" ContentType="application/vnd.openxmlformats-officedocument.presentationml.notesSlide+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notesSlides/notesSlide3.xml" ContentType="application/vnd.openxmlformats-officedocument.presentationml.notesSlide+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notesSlides/notesSlide4.xml" ContentType="application/vnd.openxmlformats-officedocument.presentationml.notesSlide+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notesSlides/notesSlide5.xml" ContentType="application/vnd.openxmlformats-officedocument.presentationml.notesSlide+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notesSlides/notesSlide6.xml" ContentType="application/vnd.openxmlformats-officedocument.presentationml.notesSlide+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notesSlides/notesSlide7.xml" ContentType="application/vnd.openxmlformats-officedocument.presentationml.notesSlide+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notesSlides/notesSlide8.xml" ContentType="application/vnd.openxmlformats-officedocument.presentationml.notesSlide+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notesSlides/notesSlide9.xml" ContentType="application/vnd.openxmlformats-officedocument.presentationml.notesSlide+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notesSlides/notesSlide10.xml" ContentType="application/vnd.openxmlformats-officedocument.presentationml.notesSlide+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notesSlides/notesSlide11.xml" ContentType="application/vnd.openxmlformats-officedocument.presentationml.notesSlide+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notesSlides/notesSlide12.xml" ContentType="application/vnd.openxmlformats-officedocument.presentationml.notesSlide+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notesSlides/notesSlide13.xml" ContentType="application/vnd.openxmlformats-officedocument.presentationml.notesSlide+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notesSlides/notesSlide14.xml" ContentType="application/vnd.openxmlformats-officedocument.presentationml.notesSlide+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notesSlides/notesSlide15.xml" ContentType="application/vnd.openxmlformats-officedocument.presentationml.notesSlide+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notesSlides/notesSlide16.xml" ContentType="application/vnd.openxmlformats-officedocument.presentationml.notesSlide+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notesSlides/notesSlide17.xml" ContentType="application/vnd.openxmlformats-officedocument.presentationml.notesSlide+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notesSlides/notesSlide18.xml" ContentType="application/vnd.openxmlformats-officedocument.presentationml.notesSlide+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notesSlides/notesSlide19.xml" ContentType="application/vnd.openxmlformats-officedocument.presentationml.notesSlide+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notesSlides/notesSlide20.xml" ContentType="application/vnd.openxmlformats-officedocument.presentationml.notesSlide+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9" r:id="rId3"/>
    <p:sldMasterId id="2147483698" r:id="rId4"/>
    <p:sldMasterId id="2147483717" r:id="rId5"/>
    <p:sldMasterId id="2147483736" r:id="rId6"/>
    <p:sldMasterId id="2147483755" r:id="rId7"/>
    <p:sldMasterId id="2147483774" r:id="rId8"/>
    <p:sldMasterId id="2147483793" r:id="rId9"/>
    <p:sldMasterId id="2147483812" r:id="rId10"/>
    <p:sldMasterId id="2147483831" r:id="rId11"/>
    <p:sldMasterId id="2147483850" r:id="rId12"/>
  </p:sldMasterIdLst>
  <p:notesMasterIdLst>
    <p:notesMasterId r:id="rId42"/>
  </p:notesMasterIdLst>
  <p:sldIdLst>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方 文海" initials="方" lastIdx="1" clrIdx="0"/>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700"/>
    <a:srgbClr val="01847F"/>
    <a:srgbClr val="014378"/>
    <a:srgbClr val="77AADB"/>
    <a:srgbClr val="ED6A23"/>
    <a:srgbClr val="467B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01" autoAdjust="0"/>
    <p:restoredTop sz="93126" autoAdjust="0"/>
  </p:normalViewPr>
  <p:slideViewPr>
    <p:cSldViewPr snapToGrid="0">
      <p:cViewPr varScale="1">
        <p:scale>
          <a:sx n="103" d="100"/>
          <a:sy n="103" d="100"/>
        </p:scale>
        <p:origin x="712" y="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46" d="100"/>
          <a:sy n="46" d="100"/>
        </p:scale>
        <p:origin x="2172"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6_5#1">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2">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49C5E43-B940-4F5E-9CC6-5E2A9B5ACD11}" type="doc">
      <dgm:prSet loTypeId="urn:microsoft.com/office/officeart/2005/8/layout/arrow6#1" loCatId="process" qsTypeId="urn:microsoft.com/office/officeart/2005/8/quickstyle/simple2#1" qsCatId="simple" csTypeId="urn:microsoft.com/office/officeart/2005/8/colors/accent6_5#1" csCatId="accent1" phldr="1"/>
      <dgm:spPr/>
      <dgm:t>
        <a:bodyPr/>
        <a:lstStyle/>
        <a:p>
          <a:endParaRPr lang="zh-CN" altLang="en-US"/>
        </a:p>
      </dgm:t>
    </dgm:pt>
    <dgm:pt modelId="{2C6F858C-D656-4B51-A82A-B065E17560A3}">
      <dgm:prSet phldrT="[文本]"/>
      <dgm:spPr/>
      <dgm:t>
        <a:bodyPr/>
        <a:lstStyle/>
        <a:p>
          <a:endParaRPr lang="zh-CN" altLang="en-US" dirty="0"/>
        </a:p>
      </dgm:t>
    </dgm:pt>
    <dgm:pt modelId="{44323CA9-9359-4D91-A21E-4C1E21B6F59E}" type="parTrans" cxnId="{F894CB38-9B94-45EF-A40B-786C71B08CAA}">
      <dgm:prSet/>
      <dgm:spPr/>
      <dgm:t>
        <a:bodyPr/>
        <a:lstStyle/>
        <a:p>
          <a:endParaRPr lang="zh-CN" altLang="en-US"/>
        </a:p>
      </dgm:t>
    </dgm:pt>
    <dgm:pt modelId="{21D2E580-7D01-49C1-A816-1EB60CD562EA}" type="sibTrans" cxnId="{F894CB38-9B94-45EF-A40B-786C71B08CAA}">
      <dgm:prSet/>
      <dgm:spPr/>
      <dgm:t>
        <a:bodyPr/>
        <a:lstStyle/>
        <a:p>
          <a:endParaRPr lang="zh-CN" altLang="en-US"/>
        </a:p>
      </dgm:t>
    </dgm:pt>
    <dgm:pt modelId="{ABBCC510-9F54-4924-B263-720C127A845D}">
      <dgm:prSet phldrT="[文本]"/>
      <dgm:spPr/>
      <dgm:t>
        <a:bodyPr/>
        <a:lstStyle/>
        <a:p>
          <a:endParaRPr lang="zh-CN" altLang="en-US" dirty="0"/>
        </a:p>
      </dgm:t>
    </dgm:pt>
    <dgm:pt modelId="{977B182F-A69D-44DB-8CB0-106E6A78F306}" type="parTrans" cxnId="{811CB716-0B84-4C55-AA3F-1E4DD77EC1C2}">
      <dgm:prSet/>
      <dgm:spPr/>
      <dgm:t>
        <a:bodyPr/>
        <a:lstStyle/>
        <a:p>
          <a:endParaRPr lang="zh-CN" altLang="en-US"/>
        </a:p>
      </dgm:t>
    </dgm:pt>
    <dgm:pt modelId="{9773AF14-24A4-4F61-B016-649ADC92B6FC}" type="sibTrans" cxnId="{811CB716-0B84-4C55-AA3F-1E4DD77EC1C2}">
      <dgm:prSet/>
      <dgm:spPr/>
      <dgm:t>
        <a:bodyPr/>
        <a:lstStyle/>
        <a:p>
          <a:endParaRPr lang="zh-CN" altLang="en-US"/>
        </a:p>
      </dgm:t>
    </dgm:pt>
    <dgm:pt modelId="{379F3139-BCE6-459E-B1C8-BB451D14405C}" type="pres">
      <dgm:prSet presAssocID="{B49C5E43-B940-4F5E-9CC6-5E2A9B5ACD11}" presName="compositeShape" presStyleCnt="0">
        <dgm:presLayoutVars>
          <dgm:chMax val="2"/>
          <dgm:dir/>
          <dgm:resizeHandles val="exact"/>
        </dgm:presLayoutVars>
      </dgm:prSet>
      <dgm:spPr/>
    </dgm:pt>
    <dgm:pt modelId="{A66BF2AF-CC88-4687-B0E0-D07AF002F0D1}" type="pres">
      <dgm:prSet presAssocID="{B49C5E43-B940-4F5E-9CC6-5E2A9B5ACD11}" presName="ribbon" presStyleLbl="node1" presStyleIdx="0" presStyleCnt="1" custScaleX="369419" custLinFactNeighborX="1392"/>
      <dgm:spPr/>
    </dgm:pt>
    <dgm:pt modelId="{2E470D3A-6A30-4771-9529-FEE9413D3BBC}" type="pres">
      <dgm:prSet presAssocID="{B49C5E43-B940-4F5E-9CC6-5E2A9B5ACD11}" presName="leftArrowText" presStyleLbl="node1" presStyleIdx="0" presStyleCnt="1" custFlipHor="1" custScaleX="146450" custLinFactNeighborX="-32599" custLinFactNeighborY="53750">
        <dgm:presLayoutVars>
          <dgm:chMax val="0"/>
          <dgm:bulletEnabled val="1"/>
        </dgm:presLayoutVars>
      </dgm:prSet>
      <dgm:spPr/>
    </dgm:pt>
    <dgm:pt modelId="{83B74881-FAFE-47EF-ACD3-7AF55508FDA8}" type="pres">
      <dgm:prSet presAssocID="{B49C5E43-B940-4F5E-9CC6-5E2A9B5ACD11}" presName="rightArrowText" presStyleLbl="node1" presStyleIdx="0" presStyleCnt="1">
        <dgm:presLayoutVars>
          <dgm:chMax val="0"/>
          <dgm:bulletEnabled val="1"/>
        </dgm:presLayoutVars>
      </dgm:prSet>
      <dgm:spPr/>
    </dgm:pt>
  </dgm:ptLst>
  <dgm:cxnLst>
    <dgm:cxn modelId="{811CB716-0B84-4C55-AA3F-1E4DD77EC1C2}" srcId="{B49C5E43-B940-4F5E-9CC6-5E2A9B5ACD11}" destId="{ABBCC510-9F54-4924-B263-720C127A845D}" srcOrd="1" destOrd="0" parTransId="{977B182F-A69D-44DB-8CB0-106E6A78F306}" sibTransId="{9773AF14-24A4-4F61-B016-649ADC92B6FC}"/>
    <dgm:cxn modelId="{B4075020-DCE2-4BFC-8B0B-A110E1A0B28F}" type="presOf" srcId="{B49C5E43-B940-4F5E-9CC6-5E2A9B5ACD11}" destId="{379F3139-BCE6-459E-B1C8-BB451D14405C}" srcOrd="0" destOrd="0" presId="urn:microsoft.com/office/officeart/2005/8/layout/arrow6#1"/>
    <dgm:cxn modelId="{F894CB38-9B94-45EF-A40B-786C71B08CAA}" srcId="{B49C5E43-B940-4F5E-9CC6-5E2A9B5ACD11}" destId="{2C6F858C-D656-4B51-A82A-B065E17560A3}" srcOrd="0" destOrd="0" parTransId="{44323CA9-9359-4D91-A21E-4C1E21B6F59E}" sibTransId="{21D2E580-7D01-49C1-A816-1EB60CD562EA}"/>
    <dgm:cxn modelId="{FA597042-CD58-4637-8BBC-B53639ECD558}" type="presOf" srcId="{2C6F858C-D656-4B51-A82A-B065E17560A3}" destId="{2E470D3A-6A30-4771-9529-FEE9413D3BBC}" srcOrd="0" destOrd="0" presId="urn:microsoft.com/office/officeart/2005/8/layout/arrow6#1"/>
    <dgm:cxn modelId="{2A4F2DD7-405C-4359-AD57-CD0F869087D9}" type="presOf" srcId="{ABBCC510-9F54-4924-B263-720C127A845D}" destId="{83B74881-FAFE-47EF-ACD3-7AF55508FDA8}" srcOrd="0" destOrd="0" presId="urn:microsoft.com/office/officeart/2005/8/layout/arrow6#1"/>
    <dgm:cxn modelId="{161623C2-64FB-40B2-8741-6D5408E7224C}" type="presParOf" srcId="{379F3139-BCE6-459E-B1C8-BB451D14405C}" destId="{A66BF2AF-CC88-4687-B0E0-D07AF002F0D1}" srcOrd="0" destOrd="0" presId="urn:microsoft.com/office/officeart/2005/8/layout/arrow6#1"/>
    <dgm:cxn modelId="{23007BF0-F30D-434A-A14F-BE4B29666CC4}" type="presParOf" srcId="{379F3139-BCE6-459E-B1C8-BB451D14405C}" destId="{2E470D3A-6A30-4771-9529-FEE9413D3BBC}" srcOrd="1" destOrd="0" presId="urn:microsoft.com/office/officeart/2005/8/layout/arrow6#1"/>
    <dgm:cxn modelId="{F6FB7255-DFED-4F9F-9BC2-7899FA4968B6}" type="presParOf" srcId="{379F3139-BCE6-459E-B1C8-BB451D14405C}" destId="{83B74881-FAFE-47EF-ACD3-7AF55508FDA8}" srcOrd="2" destOrd="0" presId="urn:microsoft.com/office/officeart/2005/8/layout/arrow6#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9C5E43-B940-4F5E-9CC6-5E2A9B5ACD11}" type="doc">
      <dgm:prSet loTypeId="urn:microsoft.com/office/officeart/2005/8/layout/arrow6#2" loCatId="process" qsTypeId="urn:microsoft.com/office/officeart/2005/8/quickstyle/simple2#2" qsCatId="simple" csTypeId="urn:microsoft.com/office/officeart/2005/8/colors/accent6_5#2" csCatId="accent1" phldr="1"/>
      <dgm:spPr/>
      <dgm:t>
        <a:bodyPr/>
        <a:lstStyle/>
        <a:p>
          <a:endParaRPr lang="zh-CN" altLang="en-US"/>
        </a:p>
      </dgm:t>
    </dgm:pt>
    <dgm:pt modelId="{2C6F858C-D656-4B51-A82A-B065E17560A3}">
      <dgm:prSet phldrT="[文本]"/>
      <dgm:spPr/>
      <dgm:t>
        <a:bodyPr/>
        <a:lstStyle/>
        <a:p>
          <a:endParaRPr lang="zh-CN" altLang="en-US" dirty="0"/>
        </a:p>
      </dgm:t>
    </dgm:pt>
    <dgm:pt modelId="{44323CA9-9359-4D91-A21E-4C1E21B6F59E}" type="parTrans" cxnId="{F894CB38-9B94-45EF-A40B-786C71B08CAA}">
      <dgm:prSet/>
      <dgm:spPr/>
      <dgm:t>
        <a:bodyPr/>
        <a:lstStyle/>
        <a:p>
          <a:endParaRPr lang="zh-CN" altLang="en-US"/>
        </a:p>
      </dgm:t>
    </dgm:pt>
    <dgm:pt modelId="{21D2E580-7D01-49C1-A816-1EB60CD562EA}" type="sibTrans" cxnId="{F894CB38-9B94-45EF-A40B-786C71B08CAA}">
      <dgm:prSet/>
      <dgm:spPr/>
      <dgm:t>
        <a:bodyPr/>
        <a:lstStyle/>
        <a:p>
          <a:endParaRPr lang="zh-CN" altLang="en-US"/>
        </a:p>
      </dgm:t>
    </dgm:pt>
    <dgm:pt modelId="{ABBCC510-9F54-4924-B263-720C127A845D}">
      <dgm:prSet phldrT="[文本]"/>
      <dgm:spPr/>
      <dgm:t>
        <a:bodyPr/>
        <a:lstStyle/>
        <a:p>
          <a:endParaRPr lang="zh-CN" altLang="en-US" dirty="0"/>
        </a:p>
      </dgm:t>
    </dgm:pt>
    <dgm:pt modelId="{977B182F-A69D-44DB-8CB0-106E6A78F306}" type="parTrans" cxnId="{811CB716-0B84-4C55-AA3F-1E4DD77EC1C2}">
      <dgm:prSet/>
      <dgm:spPr/>
      <dgm:t>
        <a:bodyPr/>
        <a:lstStyle/>
        <a:p>
          <a:endParaRPr lang="zh-CN" altLang="en-US"/>
        </a:p>
      </dgm:t>
    </dgm:pt>
    <dgm:pt modelId="{9773AF14-24A4-4F61-B016-649ADC92B6FC}" type="sibTrans" cxnId="{811CB716-0B84-4C55-AA3F-1E4DD77EC1C2}">
      <dgm:prSet/>
      <dgm:spPr/>
      <dgm:t>
        <a:bodyPr/>
        <a:lstStyle/>
        <a:p>
          <a:endParaRPr lang="zh-CN" altLang="en-US"/>
        </a:p>
      </dgm:t>
    </dgm:pt>
    <dgm:pt modelId="{379F3139-BCE6-459E-B1C8-BB451D14405C}" type="pres">
      <dgm:prSet presAssocID="{B49C5E43-B940-4F5E-9CC6-5E2A9B5ACD11}" presName="compositeShape" presStyleCnt="0">
        <dgm:presLayoutVars>
          <dgm:chMax val="2"/>
          <dgm:dir/>
          <dgm:resizeHandles val="exact"/>
        </dgm:presLayoutVars>
      </dgm:prSet>
      <dgm:spPr/>
    </dgm:pt>
    <dgm:pt modelId="{A66BF2AF-CC88-4687-B0E0-D07AF002F0D1}" type="pres">
      <dgm:prSet presAssocID="{B49C5E43-B940-4F5E-9CC6-5E2A9B5ACD11}" presName="ribbon" presStyleLbl="node1" presStyleIdx="0" presStyleCnt="1" custScaleX="369419" custLinFactNeighborX="1392"/>
      <dgm:spPr/>
    </dgm:pt>
    <dgm:pt modelId="{2E470D3A-6A30-4771-9529-FEE9413D3BBC}" type="pres">
      <dgm:prSet presAssocID="{B49C5E43-B940-4F5E-9CC6-5E2A9B5ACD11}" presName="leftArrowText" presStyleLbl="node1" presStyleIdx="0" presStyleCnt="1" custFlipHor="1" custScaleX="146450" custLinFactNeighborX="-32599" custLinFactNeighborY="53750">
        <dgm:presLayoutVars>
          <dgm:chMax val="0"/>
          <dgm:bulletEnabled val="1"/>
        </dgm:presLayoutVars>
      </dgm:prSet>
      <dgm:spPr/>
    </dgm:pt>
    <dgm:pt modelId="{83B74881-FAFE-47EF-ACD3-7AF55508FDA8}" type="pres">
      <dgm:prSet presAssocID="{B49C5E43-B940-4F5E-9CC6-5E2A9B5ACD11}" presName="rightArrowText" presStyleLbl="node1" presStyleIdx="0" presStyleCnt="1">
        <dgm:presLayoutVars>
          <dgm:chMax val="0"/>
          <dgm:bulletEnabled val="1"/>
        </dgm:presLayoutVars>
      </dgm:prSet>
      <dgm:spPr/>
    </dgm:pt>
  </dgm:ptLst>
  <dgm:cxnLst>
    <dgm:cxn modelId="{811CB716-0B84-4C55-AA3F-1E4DD77EC1C2}" srcId="{B49C5E43-B940-4F5E-9CC6-5E2A9B5ACD11}" destId="{ABBCC510-9F54-4924-B263-720C127A845D}" srcOrd="1" destOrd="0" parTransId="{977B182F-A69D-44DB-8CB0-106E6A78F306}" sibTransId="{9773AF14-24A4-4F61-B016-649ADC92B6FC}"/>
    <dgm:cxn modelId="{B4075020-DCE2-4BFC-8B0B-A110E1A0B28F}" type="presOf" srcId="{B49C5E43-B940-4F5E-9CC6-5E2A9B5ACD11}" destId="{379F3139-BCE6-459E-B1C8-BB451D14405C}" srcOrd="0" destOrd="0" presId="urn:microsoft.com/office/officeart/2005/8/layout/arrow6#2"/>
    <dgm:cxn modelId="{F894CB38-9B94-45EF-A40B-786C71B08CAA}" srcId="{B49C5E43-B940-4F5E-9CC6-5E2A9B5ACD11}" destId="{2C6F858C-D656-4B51-A82A-B065E17560A3}" srcOrd="0" destOrd="0" parTransId="{44323CA9-9359-4D91-A21E-4C1E21B6F59E}" sibTransId="{21D2E580-7D01-49C1-A816-1EB60CD562EA}"/>
    <dgm:cxn modelId="{FA597042-CD58-4637-8BBC-B53639ECD558}" type="presOf" srcId="{2C6F858C-D656-4B51-A82A-B065E17560A3}" destId="{2E470D3A-6A30-4771-9529-FEE9413D3BBC}" srcOrd="0" destOrd="0" presId="urn:microsoft.com/office/officeart/2005/8/layout/arrow6#2"/>
    <dgm:cxn modelId="{2A4F2DD7-405C-4359-AD57-CD0F869087D9}" type="presOf" srcId="{ABBCC510-9F54-4924-B263-720C127A845D}" destId="{83B74881-FAFE-47EF-ACD3-7AF55508FDA8}" srcOrd="0" destOrd="0" presId="urn:microsoft.com/office/officeart/2005/8/layout/arrow6#2"/>
    <dgm:cxn modelId="{161623C2-64FB-40B2-8741-6D5408E7224C}" type="presParOf" srcId="{379F3139-BCE6-459E-B1C8-BB451D14405C}" destId="{A66BF2AF-CC88-4687-B0E0-D07AF002F0D1}" srcOrd="0" destOrd="0" presId="urn:microsoft.com/office/officeart/2005/8/layout/arrow6#2"/>
    <dgm:cxn modelId="{23007BF0-F30D-434A-A14F-BE4B29666CC4}" type="presParOf" srcId="{379F3139-BCE6-459E-B1C8-BB451D14405C}" destId="{2E470D3A-6A30-4771-9529-FEE9413D3BBC}" srcOrd="1" destOrd="0" presId="urn:microsoft.com/office/officeart/2005/8/layout/arrow6#2"/>
    <dgm:cxn modelId="{F6FB7255-DFED-4F9F-9BC2-7899FA4968B6}" type="presParOf" srcId="{379F3139-BCE6-459E-B1C8-BB451D14405C}" destId="{83B74881-FAFE-47EF-ACD3-7AF55508FDA8}" srcOrd="2" destOrd="0" presId="urn:microsoft.com/office/officeart/2005/8/layout/arrow6#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BF2AF-CC88-4687-B0E0-D07AF002F0D1}">
      <dsp:nvSpPr>
        <dsp:cNvPr id="0" name=""/>
        <dsp:cNvSpPr/>
      </dsp:nvSpPr>
      <dsp:spPr>
        <a:xfrm>
          <a:off x="194741" y="0"/>
          <a:ext cx="10063527" cy="1089660"/>
        </a:xfrm>
        <a:prstGeom prst="leftRightRibbon">
          <a:avLst/>
        </a:prstGeom>
        <a:solidFill>
          <a:schemeClr val="accent6">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E470D3A-6A30-4771-9529-FEE9413D3BBC}">
      <dsp:nvSpPr>
        <dsp:cNvPr id="0" name=""/>
        <dsp:cNvSpPr/>
      </dsp:nvSpPr>
      <dsp:spPr bwMode="white">
        <a:xfrm flipH="1">
          <a:off x="3651567" y="477679"/>
          <a:ext cx="1316540" cy="533933"/>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92456" rIns="0" bIns="99060" numCol="1" spcCol="1270" anchor="ctr" anchorCtr="0">
          <a:noAutofit/>
        </a:bodyPr>
        <a:lstStyle/>
        <a:p>
          <a:pPr marL="0" lvl="0" indent="0" algn="ctr" defTabSz="1155700">
            <a:lnSpc>
              <a:spcPct val="90000"/>
            </a:lnSpc>
            <a:spcBef>
              <a:spcPct val="0"/>
            </a:spcBef>
            <a:spcAft>
              <a:spcPct val="35000"/>
            </a:spcAft>
            <a:buNone/>
          </a:pPr>
          <a:endParaRPr lang="zh-CN" altLang="en-US" sz="2600" kern="1200" dirty="0"/>
        </a:p>
      </dsp:txBody>
      <dsp:txXfrm>
        <a:off x="3651567" y="477679"/>
        <a:ext cx="1316540" cy="533933"/>
      </dsp:txXfrm>
    </dsp:sp>
    <dsp:sp modelId="{83B74881-FAFE-47EF-ACD3-7AF55508FDA8}">
      <dsp:nvSpPr>
        <dsp:cNvPr id="0" name=""/>
        <dsp:cNvSpPr/>
      </dsp:nvSpPr>
      <dsp:spPr bwMode="white">
        <a:xfrm>
          <a:off x="5188584" y="365036"/>
          <a:ext cx="1062418" cy="533933"/>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92456" rIns="0" bIns="99060" numCol="1" spcCol="1270" anchor="ctr" anchorCtr="0">
          <a:noAutofit/>
        </a:bodyPr>
        <a:lstStyle/>
        <a:p>
          <a:pPr marL="0" lvl="0" indent="0" algn="ctr" defTabSz="1155700">
            <a:lnSpc>
              <a:spcPct val="90000"/>
            </a:lnSpc>
            <a:spcBef>
              <a:spcPct val="0"/>
            </a:spcBef>
            <a:spcAft>
              <a:spcPct val="35000"/>
            </a:spcAft>
            <a:buNone/>
          </a:pPr>
          <a:endParaRPr lang="zh-CN" altLang="en-US" sz="2600" kern="1200" dirty="0"/>
        </a:p>
      </dsp:txBody>
      <dsp:txXfrm>
        <a:off x="5188584" y="365036"/>
        <a:ext cx="1062418" cy="533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BF2AF-CC88-4687-B0E0-D07AF002F0D1}">
      <dsp:nvSpPr>
        <dsp:cNvPr id="0" name=""/>
        <dsp:cNvSpPr/>
      </dsp:nvSpPr>
      <dsp:spPr>
        <a:xfrm>
          <a:off x="194741" y="0"/>
          <a:ext cx="10063527" cy="1089660"/>
        </a:xfrm>
        <a:prstGeom prst="leftRightRibbon">
          <a:avLst/>
        </a:prstGeom>
        <a:solidFill>
          <a:schemeClr val="accent6">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E470D3A-6A30-4771-9529-FEE9413D3BBC}">
      <dsp:nvSpPr>
        <dsp:cNvPr id="0" name=""/>
        <dsp:cNvSpPr/>
      </dsp:nvSpPr>
      <dsp:spPr bwMode="white">
        <a:xfrm flipH="1">
          <a:off x="3651567" y="477679"/>
          <a:ext cx="1316540" cy="533933"/>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92456" rIns="0" bIns="99060" numCol="1" spcCol="1270" anchor="ctr" anchorCtr="0">
          <a:noAutofit/>
        </a:bodyPr>
        <a:lstStyle/>
        <a:p>
          <a:pPr marL="0" lvl="0" indent="0" algn="ctr" defTabSz="1155700">
            <a:lnSpc>
              <a:spcPct val="90000"/>
            </a:lnSpc>
            <a:spcBef>
              <a:spcPct val="0"/>
            </a:spcBef>
            <a:spcAft>
              <a:spcPct val="35000"/>
            </a:spcAft>
            <a:buNone/>
          </a:pPr>
          <a:endParaRPr lang="zh-CN" altLang="en-US" sz="2600" kern="1200" dirty="0"/>
        </a:p>
      </dsp:txBody>
      <dsp:txXfrm>
        <a:off x="3651567" y="477679"/>
        <a:ext cx="1316540" cy="533933"/>
      </dsp:txXfrm>
    </dsp:sp>
    <dsp:sp modelId="{83B74881-FAFE-47EF-ACD3-7AF55508FDA8}">
      <dsp:nvSpPr>
        <dsp:cNvPr id="0" name=""/>
        <dsp:cNvSpPr/>
      </dsp:nvSpPr>
      <dsp:spPr bwMode="white">
        <a:xfrm>
          <a:off x="5188584" y="365036"/>
          <a:ext cx="1062418" cy="533933"/>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92456" rIns="0" bIns="99060" numCol="1" spcCol="1270" anchor="ctr" anchorCtr="0">
          <a:noAutofit/>
        </a:bodyPr>
        <a:lstStyle/>
        <a:p>
          <a:pPr marL="0" lvl="0" indent="0" algn="ctr" defTabSz="1155700">
            <a:lnSpc>
              <a:spcPct val="90000"/>
            </a:lnSpc>
            <a:spcBef>
              <a:spcPct val="0"/>
            </a:spcBef>
            <a:spcAft>
              <a:spcPct val="35000"/>
            </a:spcAft>
            <a:buNone/>
          </a:pPr>
          <a:endParaRPr lang="zh-CN" altLang="en-US" sz="2600" kern="1200" dirty="0"/>
        </a:p>
      </dsp:txBody>
      <dsp:txXfrm>
        <a:off x="5188584" y="365036"/>
        <a:ext cx="1062418" cy="533933"/>
      </dsp:txXfrm>
    </dsp:sp>
  </dsp:spTree>
</dsp:drawing>
</file>

<file path=ppt/diagrams/layout1.xml><?xml version="1.0" encoding="utf-8"?>
<dgm:layoutDef xmlns:dgm="http://schemas.openxmlformats.org/drawingml/2006/diagram" xmlns:a="http://schemas.openxmlformats.org/drawingml/2006/main" uniqueId="urn:microsoft.com/office/officeart/2005/8/layout/arrow6#1">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2">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CBB0A-1AC0-4B67-A6B9-D5099E4EDAF3}" type="datetimeFigureOut">
              <a:rPr lang="zh-CN" altLang="en-US" smtClean="0"/>
              <a:t>2025/3/21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0C54D-AB68-4A92-B8C0-6D92CDD74B0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40C54D-AB68-4A92-B8C0-6D92CDD74B0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642.xml"/><Relationship Id="rId3" Type="http://schemas.openxmlformats.org/officeDocument/2006/relationships/tags" Target="../tags/tag637.xml"/><Relationship Id="rId7" Type="http://schemas.openxmlformats.org/officeDocument/2006/relationships/tags" Target="../tags/tag641.xml"/><Relationship Id="rId12" Type="http://schemas.openxmlformats.org/officeDocument/2006/relationships/image" Target="../media/image4.png"/><Relationship Id="rId2" Type="http://schemas.openxmlformats.org/officeDocument/2006/relationships/tags" Target="../tags/tag636.xml"/><Relationship Id="rId1" Type="http://schemas.openxmlformats.org/officeDocument/2006/relationships/tags" Target="../tags/tag635.xml"/><Relationship Id="rId6" Type="http://schemas.openxmlformats.org/officeDocument/2006/relationships/tags" Target="../tags/tag640.xml"/><Relationship Id="rId11" Type="http://schemas.openxmlformats.org/officeDocument/2006/relationships/slideMaster" Target="../slideMasters/slideMaster6.xml"/><Relationship Id="rId5" Type="http://schemas.openxmlformats.org/officeDocument/2006/relationships/tags" Target="../tags/tag639.xml"/><Relationship Id="rId10" Type="http://schemas.openxmlformats.org/officeDocument/2006/relationships/tags" Target="../tags/tag644.xml"/><Relationship Id="rId4" Type="http://schemas.openxmlformats.org/officeDocument/2006/relationships/tags" Target="../tags/tag638.xml"/><Relationship Id="rId9" Type="http://schemas.openxmlformats.org/officeDocument/2006/relationships/tags" Target="../tags/tag643.xml"/></Relationships>
</file>

<file path=ppt/slideLayouts/_rels/slideLayout101.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647.xml"/><Relationship Id="rId7" Type="http://schemas.openxmlformats.org/officeDocument/2006/relationships/tags" Target="../tags/tag651.xml"/><Relationship Id="rId2" Type="http://schemas.openxmlformats.org/officeDocument/2006/relationships/tags" Target="../tags/tag646.xml"/><Relationship Id="rId1" Type="http://schemas.openxmlformats.org/officeDocument/2006/relationships/tags" Target="../tags/tag645.xml"/><Relationship Id="rId6" Type="http://schemas.openxmlformats.org/officeDocument/2006/relationships/tags" Target="../tags/tag650.xml"/><Relationship Id="rId5" Type="http://schemas.openxmlformats.org/officeDocument/2006/relationships/tags" Target="../tags/tag649.xml"/><Relationship Id="rId4" Type="http://schemas.openxmlformats.org/officeDocument/2006/relationships/tags" Target="../tags/tag648.xml"/><Relationship Id="rId9"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8" Type="http://schemas.openxmlformats.org/officeDocument/2006/relationships/tags" Target="../tags/tag665.xml"/><Relationship Id="rId3" Type="http://schemas.openxmlformats.org/officeDocument/2006/relationships/tags" Target="../tags/tag660.xml"/><Relationship Id="rId7" Type="http://schemas.openxmlformats.org/officeDocument/2006/relationships/tags" Target="../tags/tag664.xml"/><Relationship Id="rId12" Type="http://schemas.openxmlformats.org/officeDocument/2006/relationships/image" Target="../media/image1.png"/><Relationship Id="rId2" Type="http://schemas.openxmlformats.org/officeDocument/2006/relationships/tags" Target="../tags/tag659.xml"/><Relationship Id="rId1" Type="http://schemas.openxmlformats.org/officeDocument/2006/relationships/tags" Target="../tags/tag658.xml"/><Relationship Id="rId6" Type="http://schemas.openxmlformats.org/officeDocument/2006/relationships/tags" Target="../tags/tag663.xml"/><Relationship Id="rId11" Type="http://schemas.openxmlformats.org/officeDocument/2006/relationships/slideMaster" Target="../slideMasters/slideMaster7.xml"/><Relationship Id="rId5" Type="http://schemas.openxmlformats.org/officeDocument/2006/relationships/tags" Target="../tags/tag662.xml"/><Relationship Id="rId10" Type="http://schemas.openxmlformats.org/officeDocument/2006/relationships/tags" Target="../tags/tag667.xml"/><Relationship Id="rId4" Type="http://schemas.openxmlformats.org/officeDocument/2006/relationships/tags" Target="../tags/tag661.xml"/><Relationship Id="rId9" Type="http://schemas.openxmlformats.org/officeDocument/2006/relationships/tags" Target="../tags/tag666.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670.xml"/><Relationship Id="rId2" Type="http://schemas.openxmlformats.org/officeDocument/2006/relationships/tags" Target="../tags/tag669.xml"/><Relationship Id="rId1" Type="http://schemas.openxmlformats.org/officeDocument/2006/relationships/tags" Target="../tags/tag668.xml"/><Relationship Id="rId6" Type="http://schemas.openxmlformats.org/officeDocument/2006/relationships/slideMaster" Target="../slideMasters/slideMaster7.xml"/><Relationship Id="rId5" Type="http://schemas.openxmlformats.org/officeDocument/2006/relationships/tags" Target="../tags/tag672.xml"/><Relationship Id="rId4" Type="http://schemas.openxmlformats.org/officeDocument/2006/relationships/tags" Target="../tags/tag671.xml"/></Relationships>
</file>

<file path=ppt/slideLayouts/_rels/slideLayout104.xml.rels><?xml version="1.0" encoding="UTF-8" standalone="yes"?>
<Relationships xmlns="http://schemas.openxmlformats.org/package/2006/relationships"><Relationship Id="rId8" Type="http://schemas.openxmlformats.org/officeDocument/2006/relationships/tags" Target="../tags/tag680.xml"/><Relationship Id="rId3" Type="http://schemas.openxmlformats.org/officeDocument/2006/relationships/tags" Target="../tags/tag675.xml"/><Relationship Id="rId7" Type="http://schemas.openxmlformats.org/officeDocument/2006/relationships/tags" Target="../tags/tag679.xml"/><Relationship Id="rId2" Type="http://schemas.openxmlformats.org/officeDocument/2006/relationships/tags" Target="../tags/tag674.xml"/><Relationship Id="rId1" Type="http://schemas.openxmlformats.org/officeDocument/2006/relationships/tags" Target="../tags/tag673.xml"/><Relationship Id="rId6" Type="http://schemas.openxmlformats.org/officeDocument/2006/relationships/tags" Target="../tags/tag678.xml"/><Relationship Id="rId5" Type="http://schemas.openxmlformats.org/officeDocument/2006/relationships/tags" Target="../tags/tag677.xml"/><Relationship Id="rId10" Type="http://schemas.openxmlformats.org/officeDocument/2006/relationships/image" Target="../media/image2.emf"/><Relationship Id="rId4" Type="http://schemas.openxmlformats.org/officeDocument/2006/relationships/tags" Target="../tags/tag676.xml"/><Relationship Id="rId9"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683.xml"/><Relationship Id="rId7" Type="http://schemas.openxmlformats.org/officeDocument/2006/relationships/slideMaster" Target="../slideMasters/slideMaster7.xml"/><Relationship Id="rId2" Type="http://schemas.openxmlformats.org/officeDocument/2006/relationships/tags" Target="../tags/tag682.xml"/><Relationship Id="rId1" Type="http://schemas.openxmlformats.org/officeDocument/2006/relationships/tags" Target="../tags/tag681.xml"/><Relationship Id="rId6" Type="http://schemas.openxmlformats.org/officeDocument/2006/relationships/tags" Target="../tags/tag686.xml"/><Relationship Id="rId5" Type="http://schemas.openxmlformats.org/officeDocument/2006/relationships/tags" Target="../tags/tag685.xml"/><Relationship Id="rId4" Type="http://schemas.openxmlformats.org/officeDocument/2006/relationships/tags" Target="../tags/tag684.xml"/></Relationships>
</file>

<file path=ppt/slideLayouts/_rels/slideLayout106.xml.rels><?xml version="1.0" encoding="UTF-8" standalone="yes"?>
<Relationships xmlns="http://schemas.openxmlformats.org/package/2006/relationships"><Relationship Id="rId8" Type="http://schemas.openxmlformats.org/officeDocument/2006/relationships/tags" Target="../tags/tag694.xml"/><Relationship Id="rId3" Type="http://schemas.openxmlformats.org/officeDocument/2006/relationships/tags" Target="../tags/tag689.xml"/><Relationship Id="rId7" Type="http://schemas.openxmlformats.org/officeDocument/2006/relationships/tags" Target="../tags/tag693.xml"/><Relationship Id="rId2" Type="http://schemas.openxmlformats.org/officeDocument/2006/relationships/tags" Target="../tags/tag688.xml"/><Relationship Id="rId1" Type="http://schemas.openxmlformats.org/officeDocument/2006/relationships/tags" Target="../tags/tag687.xml"/><Relationship Id="rId6" Type="http://schemas.openxmlformats.org/officeDocument/2006/relationships/tags" Target="../tags/tag692.xml"/><Relationship Id="rId5" Type="http://schemas.openxmlformats.org/officeDocument/2006/relationships/tags" Target="../tags/tag691.xml"/><Relationship Id="rId4" Type="http://schemas.openxmlformats.org/officeDocument/2006/relationships/tags" Target="../tags/tag690.xml"/><Relationship Id="rId9"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697.xml"/><Relationship Id="rId2" Type="http://schemas.openxmlformats.org/officeDocument/2006/relationships/tags" Target="../tags/tag696.xml"/><Relationship Id="rId1" Type="http://schemas.openxmlformats.org/officeDocument/2006/relationships/tags" Target="../tags/tag695.xml"/><Relationship Id="rId5" Type="http://schemas.openxmlformats.org/officeDocument/2006/relationships/slideMaster" Target="../slideMasters/slideMaster7.xml"/><Relationship Id="rId4" Type="http://schemas.openxmlformats.org/officeDocument/2006/relationships/tags" Target="../tags/tag698.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701.xml"/><Relationship Id="rId2" Type="http://schemas.openxmlformats.org/officeDocument/2006/relationships/tags" Target="../tags/tag700.xml"/><Relationship Id="rId1" Type="http://schemas.openxmlformats.org/officeDocument/2006/relationships/tags" Target="../tags/tag699.xml"/><Relationship Id="rId4"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704.xml"/><Relationship Id="rId7" Type="http://schemas.openxmlformats.org/officeDocument/2006/relationships/slideMaster" Target="../slideMasters/slideMaster7.xml"/><Relationship Id="rId2" Type="http://schemas.openxmlformats.org/officeDocument/2006/relationships/tags" Target="../tags/tag703.xml"/><Relationship Id="rId1" Type="http://schemas.openxmlformats.org/officeDocument/2006/relationships/tags" Target="../tags/tag702.xml"/><Relationship Id="rId6" Type="http://schemas.openxmlformats.org/officeDocument/2006/relationships/tags" Target="../tags/tag707.xml"/><Relationship Id="rId5" Type="http://schemas.openxmlformats.org/officeDocument/2006/relationships/tags" Target="../tags/tag706.xml"/><Relationship Id="rId4" Type="http://schemas.openxmlformats.org/officeDocument/2006/relationships/tags" Target="../tags/tag70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710.xml"/><Relationship Id="rId2" Type="http://schemas.openxmlformats.org/officeDocument/2006/relationships/tags" Target="../tags/tag709.xml"/><Relationship Id="rId1" Type="http://schemas.openxmlformats.org/officeDocument/2006/relationships/tags" Target="../tags/tag708.xml"/><Relationship Id="rId6" Type="http://schemas.openxmlformats.org/officeDocument/2006/relationships/slideMaster" Target="../slideMasters/slideMaster7.xml"/><Relationship Id="rId5" Type="http://schemas.openxmlformats.org/officeDocument/2006/relationships/tags" Target="../tags/tag712.xml"/><Relationship Id="rId4" Type="http://schemas.openxmlformats.org/officeDocument/2006/relationships/tags" Target="../tags/tag711.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715.xml"/><Relationship Id="rId2" Type="http://schemas.openxmlformats.org/officeDocument/2006/relationships/tags" Target="../tags/tag714.xml"/><Relationship Id="rId1" Type="http://schemas.openxmlformats.org/officeDocument/2006/relationships/tags" Target="../tags/tag713.xml"/><Relationship Id="rId5" Type="http://schemas.openxmlformats.org/officeDocument/2006/relationships/slideMaster" Target="../slideMasters/slideMaster7.xml"/><Relationship Id="rId4" Type="http://schemas.openxmlformats.org/officeDocument/2006/relationships/tags" Target="../tags/tag716.xml"/></Relationships>
</file>

<file path=ppt/slideLayouts/_rels/slideLayout112.xml.rels><?xml version="1.0" encoding="UTF-8" standalone="yes"?>
<Relationships xmlns="http://schemas.openxmlformats.org/package/2006/relationships"><Relationship Id="rId8" Type="http://schemas.openxmlformats.org/officeDocument/2006/relationships/tags" Target="../tags/tag724.xml"/><Relationship Id="rId3" Type="http://schemas.openxmlformats.org/officeDocument/2006/relationships/tags" Target="../tags/tag719.xml"/><Relationship Id="rId7" Type="http://schemas.openxmlformats.org/officeDocument/2006/relationships/tags" Target="../tags/tag723.xml"/><Relationship Id="rId12" Type="http://schemas.openxmlformats.org/officeDocument/2006/relationships/image" Target="../media/image1.png"/><Relationship Id="rId2" Type="http://schemas.openxmlformats.org/officeDocument/2006/relationships/tags" Target="../tags/tag718.xml"/><Relationship Id="rId1" Type="http://schemas.openxmlformats.org/officeDocument/2006/relationships/tags" Target="../tags/tag717.xml"/><Relationship Id="rId6" Type="http://schemas.openxmlformats.org/officeDocument/2006/relationships/tags" Target="../tags/tag722.xml"/><Relationship Id="rId11" Type="http://schemas.openxmlformats.org/officeDocument/2006/relationships/slideMaster" Target="../slideMasters/slideMaster7.xml"/><Relationship Id="rId5" Type="http://schemas.openxmlformats.org/officeDocument/2006/relationships/tags" Target="../tags/tag721.xml"/><Relationship Id="rId10" Type="http://schemas.openxmlformats.org/officeDocument/2006/relationships/tags" Target="../tags/tag726.xml"/><Relationship Id="rId4" Type="http://schemas.openxmlformats.org/officeDocument/2006/relationships/tags" Target="../tags/tag720.xml"/><Relationship Id="rId9" Type="http://schemas.openxmlformats.org/officeDocument/2006/relationships/tags" Target="../tags/tag725.xml"/></Relationships>
</file>

<file path=ppt/slideLayouts/_rels/slideLayout1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29.xml"/><Relationship Id="rId7" Type="http://schemas.openxmlformats.org/officeDocument/2006/relationships/image" Target="../media/image3.png"/><Relationship Id="rId2" Type="http://schemas.openxmlformats.org/officeDocument/2006/relationships/tags" Target="../tags/tag728.xml"/><Relationship Id="rId1" Type="http://schemas.openxmlformats.org/officeDocument/2006/relationships/tags" Target="../tags/tag727.xml"/><Relationship Id="rId6" Type="http://schemas.openxmlformats.org/officeDocument/2006/relationships/slideMaster" Target="../slideMasters/slideMaster7.xml"/><Relationship Id="rId5" Type="http://schemas.openxmlformats.org/officeDocument/2006/relationships/tags" Target="../tags/tag731.xml"/><Relationship Id="rId4" Type="http://schemas.openxmlformats.org/officeDocument/2006/relationships/tags" Target="../tags/tag730.xml"/></Relationships>
</file>

<file path=ppt/slideLayouts/_rels/slideLayout1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34.xml"/><Relationship Id="rId7" Type="http://schemas.openxmlformats.org/officeDocument/2006/relationships/slideMaster" Target="../slideMasters/slideMaster7.xml"/><Relationship Id="rId2" Type="http://schemas.openxmlformats.org/officeDocument/2006/relationships/tags" Target="../tags/tag733.xml"/><Relationship Id="rId1" Type="http://schemas.openxmlformats.org/officeDocument/2006/relationships/tags" Target="../tags/tag732.xml"/><Relationship Id="rId6" Type="http://schemas.openxmlformats.org/officeDocument/2006/relationships/tags" Target="../tags/tag737.xml"/><Relationship Id="rId5" Type="http://schemas.openxmlformats.org/officeDocument/2006/relationships/tags" Target="../tags/tag736.xml"/><Relationship Id="rId4" Type="http://schemas.openxmlformats.org/officeDocument/2006/relationships/tags" Target="../tags/tag735.xml"/></Relationships>
</file>

<file path=ppt/slideLayouts/_rels/slideLayout115.xml.rels><?xml version="1.0" encoding="UTF-8" standalone="yes"?>
<Relationships xmlns="http://schemas.openxmlformats.org/package/2006/relationships"><Relationship Id="rId8" Type="http://schemas.openxmlformats.org/officeDocument/2006/relationships/tags" Target="../tags/tag745.xml"/><Relationship Id="rId3" Type="http://schemas.openxmlformats.org/officeDocument/2006/relationships/tags" Target="../tags/tag740.xml"/><Relationship Id="rId7" Type="http://schemas.openxmlformats.org/officeDocument/2006/relationships/tags" Target="../tags/tag744.xml"/><Relationship Id="rId2" Type="http://schemas.openxmlformats.org/officeDocument/2006/relationships/tags" Target="../tags/tag739.xml"/><Relationship Id="rId1" Type="http://schemas.openxmlformats.org/officeDocument/2006/relationships/tags" Target="../tags/tag738.xml"/><Relationship Id="rId6" Type="http://schemas.openxmlformats.org/officeDocument/2006/relationships/tags" Target="../tags/tag743.xml"/><Relationship Id="rId11" Type="http://schemas.openxmlformats.org/officeDocument/2006/relationships/image" Target="../media/image4.png"/><Relationship Id="rId5" Type="http://schemas.openxmlformats.org/officeDocument/2006/relationships/tags" Target="../tags/tag742.xml"/><Relationship Id="rId10" Type="http://schemas.openxmlformats.org/officeDocument/2006/relationships/slideMaster" Target="../slideMasters/slideMaster7.xml"/><Relationship Id="rId4" Type="http://schemas.openxmlformats.org/officeDocument/2006/relationships/tags" Target="../tags/tag741.xml"/><Relationship Id="rId9" Type="http://schemas.openxmlformats.org/officeDocument/2006/relationships/tags" Target="../tags/tag746.xml"/></Relationships>
</file>

<file path=ppt/slideLayouts/_rels/slideLayout116.xml.rels><?xml version="1.0" encoding="UTF-8" standalone="yes"?>
<Relationships xmlns="http://schemas.openxmlformats.org/package/2006/relationships"><Relationship Id="rId8" Type="http://schemas.openxmlformats.org/officeDocument/2006/relationships/tags" Target="../tags/tag754.xml"/><Relationship Id="rId3" Type="http://schemas.openxmlformats.org/officeDocument/2006/relationships/tags" Target="../tags/tag749.xml"/><Relationship Id="rId7" Type="http://schemas.openxmlformats.org/officeDocument/2006/relationships/tags" Target="../tags/tag753.xml"/><Relationship Id="rId2" Type="http://schemas.openxmlformats.org/officeDocument/2006/relationships/tags" Target="../tags/tag748.xml"/><Relationship Id="rId1" Type="http://schemas.openxmlformats.org/officeDocument/2006/relationships/tags" Target="../tags/tag747.xml"/><Relationship Id="rId6" Type="http://schemas.openxmlformats.org/officeDocument/2006/relationships/tags" Target="../tags/tag752.xml"/><Relationship Id="rId11" Type="http://schemas.openxmlformats.org/officeDocument/2006/relationships/image" Target="../media/image4.png"/><Relationship Id="rId5" Type="http://schemas.openxmlformats.org/officeDocument/2006/relationships/tags" Target="../tags/tag751.xml"/><Relationship Id="rId10" Type="http://schemas.openxmlformats.org/officeDocument/2006/relationships/slideMaster" Target="../slideMasters/slideMaster7.xml"/><Relationship Id="rId4" Type="http://schemas.openxmlformats.org/officeDocument/2006/relationships/tags" Target="../tags/tag750.xml"/><Relationship Id="rId9" Type="http://schemas.openxmlformats.org/officeDocument/2006/relationships/tags" Target="../tags/tag755.xml"/></Relationships>
</file>

<file path=ppt/slideLayouts/_rels/slideLayout117.xml.rels><?xml version="1.0" encoding="UTF-8" standalone="yes"?>
<Relationships xmlns="http://schemas.openxmlformats.org/package/2006/relationships"><Relationship Id="rId8" Type="http://schemas.openxmlformats.org/officeDocument/2006/relationships/tags" Target="../tags/tag763.xml"/><Relationship Id="rId3" Type="http://schemas.openxmlformats.org/officeDocument/2006/relationships/tags" Target="../tags/tag758.xml"/><Relationship Id="rId7" Type="http://schemas.openxmlformats.org/officeDocument/2006/relationships/tags" Target="../tags/tag762.xml"/><Relationship Id="rId2" Type="http://schemas.openxmlformats.org/officeDocument/2006/relationships/tags" Target="../tags/tag757.xml"/><Relationship Id="rId1" Type="http://schemas.openxmlformats.org/officeDocument/2006/relationships/tags" Target="../tags/tag756.xml"/><Relationship Id="rId6" Type="http://schemas.openxmlformats.org/officeDocument/2006/relationships/tags" Target="../tags/tag761.xml"/><Relationship Id="rId11" Type="http://schemas.openxmlformats.org/officeDocument/2006/relationships/image" Target="../media/image4.png"/><Relationship Id="rId5" Type="http://schemas.openxmlformats.org/officeDocument/2006/relationships/tags" Target="../tags/tag760.xml"/><Relationship Id="rId10" Type="http://schemas.openxmlformats.org/officeDocument/2006/relationships/slideMaster" Target="../slideMasters/slideMaster7.xml"/><Relationship Id="rId4" Type="http://schemas.openxmlformats.org/officeDocument/2006/relationships/tags" Target="../tags/tag759.xml"/><Relationship Id="rId9" Type="http://schemas.openxmlformats.org/officeDocument/2006/relationships/tags" Target="../tags/tag764.xml"/></Relationships>
</file>

<file path=ppt/slideLayouts/_rels/slideLayout118.xml.rels><?xml version="1.0" encoding="UTF-8" standalone="yes"?>
<Relationships xmlns="http://schemas.openxmlformats.org/package/2006/relationships"><Relationship Id="rId8" Type="http://schemas.openxmlformats.org/officeDocument/2006/relationships/tags" Target="../tags/tag772.xml"/><Relationship Id="rId3" Type="http://schemas.openxmlformats.org/officeDocument/2006/relationships/tags" Target="../tags/tag767.xml"/><Relationship Id="rId7" Type="http://schemas.openxmlformats.org/officeDocument/2006/relationships/tags" Target="../tags/tag771.xml"/><Relationship Id="rId12" Type="http://schemas.openxmlformats.org/officeDocument/2006/relationships/image" Target="../media/image4.png"/><Relationship Id="rId2" Type="http://schemas.openxmlformats.org/officeDocument/2006/relationships/tags" Target="../tags/tag766.xml"/><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slideMaster" Target="../slideMasters/slideMaster7.xml"/><Relationship Id="rId5" Type="http://schemas.openxmlformats.org/officeDocument/2006/relationships/tags" Target="../tags/tag769.xml"/><Relationship Id="rId10" Type="http://schemas.openxmlformats.org/officeDocument/2006/relationships/tags" Target="../tags/tag774.xml"/><Relationship Id="rId4" Type="http://schemas.openxmlformats.org/officeDocument/2006/relationships/tags" Target="../tags/tag768.xml"/><Relationship Id="rId9" Type="http://schemas.openxmlformats.org/officeDocument/2006/relationships/tags" Target="../tags/tag773.xml"/></Relationships>
</file>

<file path=ppt/slideLayouts/_rels/slideLayout119.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777.xml"/><Relationship Id="rId7" Type="http://schemas.openxmlformats.org/officeDocument/2006/relationships/tags" Target="../tags/tag781.xml"/><Relationship Id="rId2" Type="http://schemas.openxmlformats.org/officeDocument/2006/relationships/tags" Target="../tags/tag776.xml"/><Relationship Id="rId1" Type="http://schemas.openxmlformats.org/officeDocument/2006/relationships/tags" Target="../tags/tag775.xml"/><Relationship Id="rId6" Type="http://schemas.openxmlformats.org/officeDocument/2006/relationships/tags" Target="../tags/tag780.xml"/><Relationship Id="rId5" Type="http://schemas.openxmlformats.org/officeDocument/2006/relationships/tags" Target="../tags/tag779.xml"/><Relationship Id="rId4" Type="http://schemas.openxmlformats.org/officeDocument/2006/relationships/tags" Target="../tags/tag778.xml"/><Relationship Id="rId9"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slideMaster" Target="../slideMasters/slideMaster2.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s>
</file>

<file path=ppt/slideLayouts/_rels/slideLayout120.xml.rels><?xml version="1.0" encoding="UTF-8" standalone="yes"?>
<Relationships xmlns="http://schemas.openxmlformats.org/package/2006/relationships"><Relationship Id="rId8" Type="http://schemas.openxmlformats.org/officeDocument/2006/relationships/tags" Target="../tags/tag795.xml"/><Relationship Id="rId3" Type="http://schemas.openxmlformats.org/officeDocument/2006/relationships/tags" Target="../tags/tag790.xml"/><Relationship Id="rId7" Type="http://schemas.openxmlformats.org/officeDocument/2006/relationships/tags" Target="../tags/tag794.xml"/><Relationship Id="rId12" Type="http://schemas.openxmlformats.org/officeDocument/2006/relationships/image" Target="../media/image1.png"/><Relationship Id="rId2" Type="http://schemas.openxmlformats.org/officeDocument/2006/relationships/tags" Target="../tags/tag789.xml"/><Relationship Id="rId1" Type="http://schemas.openxmlformats.org/officeDocument/2006/relationships/tags" Target="../tags/tag788.xml"/><Relationship Id="rId6" Type="http://schemas.openxmlformats.org/officeDocument/2006/relationships/tags" Target="../tags/tag793.xml"/><Relationship Id="rId11" Type="http://schemas.openxmlformats.org/officeDocument/2006/relationships/slideMaster" Target="../slideMasters/slideMaster8.xml"/><Relationship Id="rId5" Type="http://schemas.openxmlformats.org/officeDocument/2006/relationships/tags" Target="../tags/tag792.xml"/><Relationship Id="rId10" Type="http://schemas.openxmlformats.org/officeDocument/2006/relationships/tags" Target="../tags/tag797.xml"/><Relationship Id="rId4" Type="http://schemas.openxmlformats.org/officeDocument/2006/relationships/tags" Target="../tags/tag791.xml"/><Relationship Id="rId9" Type="http://schemas.openxmlformats.org/officeDocument/2006/relationships/tags" Target="../tags/tag796.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800.xml"/><Relationship Id="rId2" Type="http://schemas.openxmlformats.org/officeDocument/2006/relationships/tags" Target="../tags/tag799.xml"/><Relationship Id="rId1" Type="http://schemas.openxmlformats.org/officeDocument/2006/relationships/tags" Target="../tags/tag798.xml"/><Relationship Id="rId6" Type="http://schemas.openxmlformats.org/officeDocument/2006/relationships/slideMaster" Target="../slideMasters/slideMaster8.xml"/><Relationship Id="rId5" Type="http://schemas.openxmlformats.org/officeDocument/2006/relationships/tags" Target="../tags/tag802.xml"/><Relationship Id="rId4" Type="http://schemas.openxmlformats.org/officeDocument/2006/relationships/tags" Target="../tags/tag801.xml"/></Relationships>
</file>

<file path=ppt/slideLayouts/_rels/slideLayout122.xml.rels><?xml version="1.0" encoding="UTF-8" standalone="yes"?>
<Relationships xmlns="http://schemas.openxmlformats.org/package/2006/relationships"><Relationship Id="rId8" Type="http://schemas.openxmlformats.org/officeDocument/2006/relationships/tags" Target="../tags/tag810.xml"/><Relationship Id="rId3" Type="http://schemas.openxmlformats.org/officeDocument/2006/relationships/tags" Target="../tags/tag805.xml"/><Relationship Id="rId7" Type="http://schemas.openxmlformats.org/officeDocument/2006/relationships/tags" Target="../tags/tag809.xml"/><Relationship Id="rId2" Type="http://schemas.openxmlformats.org/officeDocument/2006/relationships/tags" Target="../tags/tag804.xml"/><Relationship Id="rId1" Type="http://schemas.openxmlformats.org/officeDocument/2006/relationships/tags" Target="../tags/tag803.xml"/><Relationship Id="rId6" Type="http://schemas.openxmlformats.org/officeDocument/2006/relationships/tags" Target="../tags/tag808.xml"/><Relationship Id="rId5" Type="http://schemas.openxmlformats.org/officeDocument/2006/relationships/tags" Target="../tags/tag807.xml"/><Relationship Id="rId10" Type="http://schemas.openxmlformats.org/officeDocument/2006/relationships/image" Target="../media/image2.emf"/><Relationship Id="rId4" Type="http://schemas.openxmlformats.org/officeDocument/2006/relationships/tags" Target="../tags/tag806.xml"/><Relationship Id="rId9"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813.xml"/><Relationship Id="rId7" Type="http://schemas.openxmlformats.org/officeDocument/2006/relationships/slideMaster" Target="../slideMasters/slideMaster8.xml"/><Relationship Id="rId2" Type="http://schemas.openxmlformats.org/officeDocument/2006/relationships/tags" Target="../tags/tag812.xml"/><Relationship Id="rId1" Type="http://schemas.openxmlformats.org/officeDocument/2006/relationships/tags" Target="../tags/tag811.xml"/><Relationship Id="rId6" Type="http://schemas.openxmlformats.org/officeDocument/2006/relationships/tags" Target="../tags/tag816.xml"/><Relationship Id="rId5" Type="http://schemas.openxmlformats.org/officeDocument/2006/relationships/tags" Target="../tags/tag815.xml"/><Relationship Id="rId4" Type="http://schemas.openxmlformats.org/officeDocument/2006/relationships/tags" Target="../tags/tag814.xml"/></Relationships>
</file>

<file path=ppt/slideLayouts/_rels/slideLayout124.xml.rels><?xml version="1.0" encoding="UTF-8" standalone="yes"?>
<Relationships xmlns="http://schemas.openxmlformats.org/package/2006/relationships"><Relationship Id="rId8" Type="http://schemas.openxmlformats.org/officeDocument/2006/relationships/tags" Target="../tags/tag824.xml"/><Relationship Id="rId3" Type="http://schemas.openxmlformats.org/officeDocument/2006/relationships/tags" Target="../tags/tag819.xml"/><Relationship Id="rId7" Type="http://schemas.openxmlformats.org/officeDocument/2006/relationships/tags" Target="../tags/tag823.xml"/><Relationship Id="rId2" Type="http://schemas.openxmlformats.org/officeDocument/2006/relationships/tags" Target="../tags/tag818.xml"/><Relationship Id="rId1" Type="http://schemas.openxmlformats.org/officeDocument/2006/relationships/tags" Target="../tags/tag817.xml"/><Relationship Id="rId6" Type="http://schemas.openxmlformats.org/officeDocument/2006/relationships/tags" Target="../tags/tag822.xml"/><Relationship Id="rId5" Type="http://schemas.openxmlformats.org/officeDocument/2006/relationships/tags" Target="../tags/tag821.xml"/><Relationship Id="rId4" Type="http://schemas.openxmlformats.org/officeDocument/2006/relationships/tags" Target="../tags/tag820.xml"/><Relationship Id="rId9"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827.xml"/><Relationship Id="rId2" Type="http://schemas.openxmlformats.org/officeDocument/2006/relationships/tags" Target="../tags/tag826.xml"/><Relationship Id="rId1" Type="http://schemas.openxmlformats.org/officeDocument/2006/relationships/tags" Target="../tags/tag825.xml"/><Relationship Id="rId5" Type="http://schemas.openxmlformats.org/officeDocument/2006/relationships/slideMaster" Target="../slideMasters/slideMaster8.xml"/><Relationship Id="rId4" Type="http://schemas.openxmlformats.org/officeDocument/2006/relationships/tags" Target="../tags/tag828.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831.xml"/><Relationship Id="rId2" Type="http://schemas.openxmlformats.org/officeDocument/2006/relationships/tags" Target="../tags/tag830.xml"/><Relationship Id="rId1" Type="http://schemas.openxmlformats.org/officeDocument/2006/relationships/tags" Target="../tags/tag829.xml"/><Relationship Id="rId4"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834.xml"/><Relationship Id="rId7" Type="http://schemas.openxmlformats.org/officeDocument/2006/relationships/slideMaster" Target="../slideMasters/slideMaster8.xml"/><Relationship Id="rId2" Type="http://schemas.openxmlformats.org/officeDocument/2006/relationships/tags" Target="../tags/tag833.xml"/><Relationship Id="rId1" Type="http://schemas.openxmlformats.org/officeDocument/2006/relationships/tags" Target="../tags/tag832.xml"/><Relationship Id="rId6" Type="http://schemas.openxmlformats.org/officeDocument/2006/relationships/tags" Target="../tags/tag837.xml"/><Relationship Id="rId5" Type="http://schemas.openxmlformats.org/officeDocument/2006/relationships/tags" Target="../tags/tag836.xml"/><Relationship Id="rId4" Type="http://schemas.openxmlformats.org/officeDocument/2006/relationships/tags" Target="../tags/tag835.xml"/></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840.xml"/><Relationship Id="rId2" Type="http://schemas.openxmlformats.org/officeDocument/2006/relationships/tags" Target="../tags/tag839.xml"/><Relationship Id="rId1" Type="http://schemas.openxmlformats.org/officeDocument/2006/relationships/tags" Target="../tags/tag838.xml"/><Relationship Id="rId6" Type="http://schemas.openxmlformats.org/officeDocument/2006/relationships/slideMaster" Target="../slideMasters/slideMaster8.xml"/><Relationship Id="rId5" Type="http://schemas.openxmlformats.org/officeDocument/2006/relationships/tags" Target="../tags/tag842.xml"/><Relationship Id="rId4" Type="http://schemas.openxmlformats.org/officeDocument/2006/relationships/tags" Target="../tags/tag841.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845.xml"/><Relationship Id="rId2" Type="http://schemas.openxmlformats.org/officeDocument/2006/relationships/tags" Target="../tags/tag844.xml"/><Relationship Id="rId1" Type="http://schemas.openxmlformats.org/officeDocument/2006/relationships/tags" Target="../tags/tag843.xml"/><Relationship Id="rId5" Type="http://schemas.openxmlformats.org/officeDocument/2006/relationships/slideMaster" Target="../slideMasters/slideMaster8.xml"/><Relationship Id="rId4" Type="http://schemas.openxmlformats.org/officeDocument/2006/relationships/tags" Target="../tags/tag8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130.xml.rels><?xml version="1.0" encoding="UTF-8" standalone="yes"?>
<Relationships xmlns="http://schemas.openxmlformats.org/package/2006/relationships"><Relationship Id="rId8" Type="http://schemas.openxmlformats.org/officeDocument/2006/relationships/tags" Target="../tags/tag854.xml"/><Relationship Id="rId3" Type="http://schemas.openxmlformats.org/officeDocument/2006/relationships/tags" Target="../tags/tag849.xml"/><Relationship Id="rId7" Type="http://schemas.openxmlformats.org/officeDocument/2006/relationships/tags" Target="../tags/tag853.xml"/><Relationship Id="rId12" Type="http://schemas.openxmlformats.org/officeDocument/2006/relationships/image" Target="../media/image1.png"/><Relationship Id="rId2" Type="http://schemas.openxmlformats.org/officeDocument/2006/relationships/tags" Target="../tags/tag848.xml"/><Relationship Id="rId1" Type="http://schemas.openxmlformats.org/officeDocument/2006/relationships/tags" Target="../tags/tag847.xml"/><Relationship Id="rId6" Type="http://schemas.openxmlformats.org/officeDocument/2006/relationships/tags" Target="../tags/tag852.xml"/><Relationship Id="rId11" Type="http://schemas.openxmlformats.org/officeDocument/2006/relationships/slideMaster" Target="../slideMasters/slideMaster8.xml"/><Relationship Id="rId5" Type="http://schemas.openxmlformats.org/officeDocument/2006/relationships/tags" Target="../tags/tag851.xml"/><Relationship Id="rId10" Type="http://schemas.openxmlformats.org/officeDocument/2006/relationships/tags" Target="../tags/tag856.xml"/><Relationship Id="rId4" Type="http://schemas.openxmlformats.org/officeDocument/2006/relationships/tags" Target="../tags/tag850.xml"/><Relationship Id="rId9" Type="http://schemas.openxmlformats.org/officeDocument/2006/relationships/tags" Target="../tags/tag855.xml"/></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59.xml"/><Relationship Id="rId7" Type="http://schemas.openxmlformats.org/officeDocument/2006/relationships/image" Target="../media/image3.png"/><Relationship Id="rId2" Type="http://schemas.openxmlformats.org/officeDocument/2006/relationships/tags" Target="../tags/tag858.xml"/><Relationship Id="rId1" Type="http://schemas.openxmlformats.org/officeDocument/2006/relationships/tags" Target="../tags/tag857.xml"/><Relationship Id="rId6" Type="http://schemas.openxmlformats.org/officeDocument/2006/relationships/slideMaster" Target="../slideMasters/slideMaster8.xml"/><Relationship Id="rId5" Type="http://schemas.openxmlformats.org/officeDocument/2006/relationships/tags" Target="../tags/tag861.xml"/><Relationship Id="rId4" Type="http://schemas.openxmlformats.org/officeDocument/2006/relationships/tags" Target="../tags/tag860.xml"/></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64.xml"/><Relationship Id="rId7" Type="http://schemas.openxmlformats.org/officeDocument/2006/relationships/slideMaster" Target="../slideMasters/slideMaster8.xml"/><Relationship Id="rId2" Type="http://schemas.openxmlformats.org/officeDocument/2006/relationships/tags" Target="../tags/tag863.xml"/><Relationship Id="rId1" Type="http://schemas.openxmlformats.org/officeDocument/2006/relationships/tags" Target="../tags/tag862.xml"/><Relationship Id="rId6" Type="http://schemas.openxmlformats.org/officeDocument/2006/relationships/tags" Target="../tags/tag867.xml"/><Relationship Id="rId5" Type="http://schemas.openxmlformats.org/officeDocument/2006/relationships/tags" Target="../tags/tag866.xml"/><Relationship Id="rId4" Type="http://schemas.openxmlformats.org/officeDocument/2006/relationships/tags" Target="../tags/tag865.xml"/></Relationships>
</file>

<file path=ppt/slideLayouts/_rels/slideLayout133.xml.rels><?xml version="1.0" encoding="UTF-8" standalone="yes"?>
<Relationships xmlns="http://schemas.openxmlformats.org/package/2006/relationships"><Relationship Id="rId8" Type="http://schemas.openxmlformats.org/officeDocument/2006/relationships/tags" Target="../tags/tag875.xml"/><Relationship Id="rId3" Type="http://schemas.openxmlformats.org/officeDocument/2006/relationships/tags" Target="../tags/tag870.xml"/><Relationship Id="rId7" Type="http://schemas.openxmlformats.org/officeDocument/2006/relationships/tags" Target="../tags/tag874.xml"/><Relationship Id="rId2" Type="http://schemas.openxmlformats.org/officeDocument/2006/relationships/tags" Target="../tags/tag869.xml"/><Relationship Id="rId1" Type="http://schemas.openxmlformats.org/officeDocument/2006/relationships/tags" Target="../tags/tag868.xml"/><Relationship Id="rId6" Type="http://schemas.openxmlformats.org/officeDocument/2006/relationships/tags" Target="../tags/tag873.xml"/><Relationship Id="rId11" Type="http://schemas.openxmlformats.org/officeDocument/2006/relationships/image" Target="../media/image4.png"/><Relationship Id="rId5" Type="http://schemas.openxmlformats.org/officeDocument/2006/relationships/tags" Target="../tags/tag872.xml"/><Relationship Id="rId10" Type="http://schemas.openxmlformats.org/officeDocument/2006/relationships/slideMaster" Target="../slideMasters/slideMaster8.xml"/><Relationship Id="rId4" Type="http://schemas.openxmlformats.org/officeDocument/2006/relationships/tags" Target="../tags/tag871.xml"/><Relationship Id="rId9" Type="http://schemas.openxmlformats.org/officeDocument/2006/relationships/tags" Target="../tags/tag876.xml"/></Relationships>
</file>

<file path=ppt/slideLayouts/_rels/slideLayout134.xml.rels><?xml version="1.0" encoding="UTF-8" standalone="yes"?>
<Relationships xmlns="http://schemas.openxmlformats.org/package/2006/relationships"><Relationship Id="rId8" Type="http://schemas.openxmlformats.org/officeDocument/2006/relationships/tags" Target="../tags/tag884.xml"/><Relationship Id="rId3" Type="http://schemas.openxmlformats.org/officeDocument/2006/relationships/tags" Target="../tags/tag879.xml"/><Relationship Id="rId7" Type="http://schemas.openxmlformats.org/officeDocument/2006/relationships/tags" Target="../tags/tag883.xml"/><Relationship Id="rId2" Type="http://schemas.openxmlformats.org/officeDocument/2006/relationships/tags" Target="../tags/tag878.xml"/><Relationship Id="rId1" Type="http://schemas.openxmlformats.org/officeDocument/2006/relationships/tags" Target="../tags/tag877.xml"/><Relationship Id="rId6" Type="http://schemas.openxmlformats.org/officeDocument/2006/relationships/tags" Target="../tags/tag882.xml"/><Relationship Id="rId11" Type="http://schemas.openxmlformats.org/officeDocument/2006/relationships/image" Target="../media/image4.png"/><Relationship Id="rId5" Type="http://schemas.openxmlformats.org/officeDocument/2006/relationships/tags" Target="../tags/tag881.xml"/><Relationship Id="rId10" Type="http://schemas.openxmlformats.org/officeDocument/2006/relationships/slideMaster" Target="../slideMasters/slideMaster8.xml"/><Relationship Id="rId4" Type="http://schemas.openxmlformats.org/officeDocument/2006/relationships/tags" Target="../tags/tag880.xml"/><Relationship Id="rId9" Type="http://schemas.openxmlformats.org/officeDocument/2006/relationships/tags" Target="../tags/tag885.xml"/></Relationships>
</file>

<file path=ppt/slideLayouts/_rels/slideLayout135.xml.rels><?xml version="1.0" encoding="UTF-8" standalone="yes"?>
<Relationships xmlns="http://schemas.openxmlformats.org/package/2006/relationships"><Relationship Id="rId8" Type="http://schemas.openxmlformats.org/officeDocument/2006/relationships/tags" Target="../tags/tag893.xml"/><Relationship Id="rId3" Type="http://schemas.openxmlformats.org/officeDocument/2006/relationships/tags" Target="../tags/tag888.xml"/><Relationship Id="rId7" Type="http://schemas.openxmlformats.org/officeDocument/2006/relationships/tags" Target="../tags/tag892.xml"/><Relationship Id="rId2" Type="http://schemas.openxmlformats.org/officeDocument/2006/relationships/tags" Target="../tags/tag887.xml"/><Relationship Id="rId1" Type="http://schemas.openxmlformats.org/officeDocument/2006/relationships/tags" Target="../tags/tag886.xml"/><Relationship Id="rId6" Type="http://schemas.openxmlformats.org/officeDocument/2006/relationships/tags" Target="../tags/tag891.xml"/><Relationship Id="rId11" Type="http://schemas.openxmlformats.org/officeDocument/2006/relationships/image" Target="../media/image4.png"/><Relationship Id="rId5" Type="http://schemas.openxmlformats.org/officeDocument/2006/relationships/tags" Target="../tags/tag890.xml"/><Relationship Id="rId10" Type="http://schemas.openxmlformats.org/officeDocument/2006/relationships/slideMaster" Target="../slideMasters/slideMaster8.xml"/><Relationship Id="rId4" Type="http://schemas.openxmlformats.org/officeDocument/2006/relationships/tags" Target="../tags/tag889.xml"/><Relationship Id="rId9" Type="http://schemas.openxmlformats.org/officeDocument/2006/relationships/tags" Target="../tags/tag894.xml"/></Relationships>
</file>

<file path=ppt/slideLayouts/_rels/slideLayout136.xml.rels><?xml version="1.0" encoding="UTF-8" standalone="yes"?>
<Relationships xmlns="http://schemas.openxmlformats.org/package/2006/relationships"><Relationship Id="rId8" Type="http://schemas.openxmlformats.org/officeDocument/2006/relationships/tags" Target="../tags/tag902.xml"/><Relationship Id="rId3" Type="http://schemas.openxmlformats.org/officeDocument/2006/relationships/tags" Target="../tags/tag897.xml"/><Relationship Id="rId7" Type="http://schemas.openxmlformats.org/officeDocument/2006/relationships/tags" Target="../tags/tag901.xml"/><Relationship Id="rId12" Type="http://schemas.openxmlformats.org/officeDocument/2006/relationships/image" Target="../media/image4.png"/><Relationship Id="rId2" Type="http://schemas.openxmlformats.org/officeDocument/2006/relationships/tags" Target="../tags/tag896.xml"/><Relationship Id="rId1" Type="http://schemas.openxmlformats.org/officeDocument/2006/relationships/tags" Target="../tags/tag895.xml"/><Relationship Id="rId6" Type="http://schemas.openxmlformats.org/officeDocument/2006/relationships/tags" Target="../tags/tag900.xml"/><Relationship Id="rId11" Type="http://schemas.openxmlformats.org/officeDocument/2006/relationships/slideMaster" Target="../slideMasters/slideMaster8.xml"/><Relationship Id="rId5" Type="http://schemas.openxmlformats.org/officeDocument/2006/relationships/tags" Target="../tags/tag899.xml"/><Relationship Id="rId10" Type="http://schemas.openxmlformats.org/officeDocument/2006/relationships/tags" Target="../tags/tag904.xml"/><Relationship Id="rId4" Type="http://schemas.openxmlformats.org/officeDocument/2006/relationships/tags" Target="../tags/tag898.xml"/><Relationship Id="rId9" Type="http://schemas.openxmlformats.org/officeDocument/2006/relationships/tags" Target="../tags/tag903.xml"/></Relationships>
</file>

<file path=ppt/slideLayouts/_rels/slideLayout137.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907.xml"/><Relationship Id="rId7" Type="http://schemas.openxmlformats.org/officeDocument/2006/relationships/tags" Target="../tags/tag911.xml"/><Relationship Id="rId2" Type="http://schemas.openxmlformats.org/officeDocument/2006/relationships/tags" Target="../tags/tag906.xml"/><Relationship Id="rId1" Type="http://schemas.openxmlformats.org/officeDocument/2006/relationships/tags" Target="../tags/tag905.xml"/><Relationship Id="rId6" Type="http://schemas.openxmlformats.org/officeDocument/2006/relationships/tags" Target="../tags/tag910.xml"/><Relationship Id="rId5" Type="http://schemas.openxmlformats.org/officeDocument/2006/relationships/tags" Target="../tags/tag909.xml"/><Relationship Id="rId4" Type="http://schemas.openxmlformats.org/officeDocument/2006/relationships/tags" Target="../tags/tag908.xml"/><Relationship Id="rId9"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8" Type="http://schemas.openxmlformats.org/officeDocument/2006/relationships/tags" Target="../tags/tag925.xml"/><Relationship Id="rId3" Type="http://schemas.openxmlformats.org/officeDocument/2006/relationships/tags" Target="../tags/tag920.xml"/><Relationship Id="rId7" Type="http://schemas.openxmlformats.org/officeDocument/2006/relationships/tags" Target="../tags/tag924.xml"/><Relationship Id="rId12" Type="http://schemas.openxmlformats.org/officeDocument/2006/relationships/image" Target="../media/image1.png"/><Relationship Id="rId2" Type="http://schemas.openxmlformats.org/officeDocument/2006/relationships/tags" Target="../tags/tag919.xml"/><Relationship Id="rId1" Type="http://schemas.openxmlformats.org/officeDocument/2006/relationships/tags" Target="../tags/tag918.xml"/><Relationship Id="rId6" Type="http://schemas.openxmlformats.org/officeDocument/2006/relationships/tags" Target="../tags/tag923.xml"/><Relationship Id="rId11" Type="http://schemas.openxmlformats.org/officeDocument/2006/relationships/slideMaster" Target="../slideMasters/slideMaster9.xml"/><Relationship Id="rId5" Type="http://schemas.openxmlformats.org/officeDocument/2006/relationships/tags" Target="../tags/tag922.xml"/><Relationship Id="rId10" Type="http://schemas.openxmlformats.org/officeDocument/2006/relationships/tags" Target="../tags/tag927.xml"/><Relationship Id="rId4" Type="http://schemas.openxmlformats.org/officeDocument/2006/relationships/tags" Target="../tags/tag921.xml"/><Relationship Id="rId9" Type="http://schemas.openxmlformats.org/officeDocument/2006/relationships/tags" Target="../tags/tag926.xml"/></Relationships>
</file>

<file path=ppt/slideLayouts/_rels/slideLayout139.xml.rels><?xml version="1.0" encoding="UTF-8" standalone="yes"?>
<Relationships xmlns="http://schemas.openxmlformats.org/package/2006/relationships"><Relationship Id="rId3" Type="http://schemas.openxmlformats.org/officeDocument/2006/relationships/tags" Target="../tags/tag930.xml"/><Relationship Id="rId2" Type="http://schemas.openxmlformats.org/officeDocument/2006/relationships/tags" Target="../tags/tag929.xml"/><Relationship Id="rId1" Type="http://schemas.openxmlformats.org/officeDocument/2006/relationships/tags" Target="../tags/tag928.xml"/><Relationship Id="rId6" Type="http://schemas.openxmlformats.org/officeDocument/2006/relationships/slideMaster" Target="../slideMasters/slideMaster9.xml"/><Relationship Id="rId5" Type="http://schemas.openxmlformats.org/officeDocument/2006/relationships/tags" Target="../tags/tag932.xml"/><Relationship Id="rId4" Type="http://schemas.openxmlformats.org/officeDocument/2006/relationships/tags" Target="../tags/tag93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10" Type="http://schemas.openxmlformats.org/officeDocument/2006/relationships/image" Target="../media/image2.emf"/><Relationship Id="rId4" Type="http://schemas.openxmlformats.org/officeDocument/2006/relationships/tags" Target="../tags/tag26.xml"/><Relationship Id="rId9"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8" Type="http://schemas.openxmlformats.org/officeDocument/2006/relationships/tags" Target="../tags/tag940.xml"/><Relationship Id="rId3" Type="http://schemas.openxmlformats.org/officeDocument/2006/relationships/tags" Target="../tags/tag935.xml"/><Relationship Id="rId7" Type="http://schemas.openxmlformats.org/officeDocument/2006/relationships/tags" Target="../tags/tag939.xml"/><Relationship Id="rId2" Type="http://schemas.openxmlformats.org/officeDocument/2006/relationships/tags" Target="../tags/tag934.xml"/><Relationship Id="rId1" Type="http://schemas.openxmlformats.org/officeDocument/2006/relationships/tags" Target="../tags/tag933.xml"/><Relationship Id="rId6" Type="http://schemas.openxmlformats.org/officeDocument/2006/relationships/tags" Target="../tags/tag938.xml"/><Relationship Id="rId5" Type="http://schemas.openxmlformats.org/officeDocument/2006/relationships/tags" Target="../tags/tag937.xml"/><Relationship Id="rId10" Type="http://schemas.openxmlformats.org/officeDocument/2006/relationships/image" Target="../media/image2.emf"/><Relationship Id="rId4" Type="http://schemas.openxmlformats.org/officeDocument/2006/relationships/tags" Target="../tags/tag936.xml"/><Relationship Id="rId9"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943.xml"/><Relationship Id="rId7" Type="http://schemas.openxmlformats.org/officeDocument/2006/relationships/slideMaster" Target="../slideMasters/slideMaster9.xml"/><Relationship Id="rId2" Type="http://schemas.openxmlformats.org/officeDocument/2006/relationships/tags" Target="../tags/tag942.xml"/><Relationship Id="rId1" Type="http://schemas.openxmlformats.org/officeDocument/2006/relationships/tags" Target="../tags/tag941.xml"/><Relationship Id="rId6" Type="http://schemas.openxmlformats.org/officeDocument/2006/relationships/tags" Target="../tags/tag946.xml"/><Relationship Id="rId5" Type="http://schemas.openxmlformats.org/officeDocument/2006/relationships/tags" Target="../tags/tag945.xml"/><Relationship Id="rId4" Type="http://schemas.openxmlformats.org/officeDocument/2006/relationships/tags" Target="../tags/tag944.xml"/></Relationships>
</file>

<file path=ppt/slideLayouts/_rels/slideLayout142.xml.rels><?xml version="1.0" encoding="UTF-8" standalone="yes"?>
<Relationships xmlns="http://schemas.openxmlformats.org/package/2006/relationships"><Relationship Id="rId8" Type="http://schemas.openxmlformats.org/officeDocument/2006/relationships/tags" Target="../tags/tag954.xml"/><Relationship Id="rId3" Type="http://schemas.openxmlformats.org/officeDocument/2006/relationships/tags" Target="../tags/tag949.xml"/><Relationship Id="rId7" Type="http://schemas.openxmlformats.org/officeDocument/2006/relationships/tags" Target="../tags/tag953.xml"/><Relationship Id="rId2" Type="http://schemas.openxmlformats.org/officeDocument/2006/relationships/tags" Target="../tags/tag948.xml"/><Relationship Id="rId1" Type="http://schemas.openxmlformats.org/officeDocument/2006/relationships/tags" Target="../tags/tag947.xml"/><Relationship Id="rId6" Type="http://schemas.openxmlformats.org/officeDocument/2006/relationships/tags" Target="../tags/tag952.xml"/><Relationship Id="rId5" Type="http://schemas.openxmlformats.org/officeDocument/2006/relationships/tags" Target="../tags/tag951.xml"/><Relationship Id="rId4" Type="http://schemas.openxmlformats.org/officeDocument/2006/relationships/tags" Target="../tags/tag950.xml"/><Relationship Id="rId9"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957.xml"/><Relationship Id="rId2" Type="http://schemas.openxmlformats.org/officeDocument/2006/relationships/tags" Target="../tags/tag956.xml"/><Relationship Id="rId1" Type="http://schemas.openxmlformats.org/officeDocument/2006/relationships/tags" Target="../tags/tag955.xml"/><Relationship Id="rId5" Type="http://schemas.openxmlformats.org/officeDocument/2006/relationships/slideMaster" Target="../slideMasters/slideMaster9.xml"/><Relationship Id="rId4" Type="http://schemas.openxmlformats.org/officeDocument/2006/relationships/tags" Target="../tags/tag958.xml"/></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tags" Target="../tags/tag959.xml"/><Relationship Id="rId4"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964.xml"/><Relationship Id="rId7" Type="http://schemas.openxmlformats.org/officeDocument/2006/relationships/slideMaster" Target="../slideMasters/slideMaster9.xml"/><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tags" Target="../tags/tag967.xml"/><Relationship Id="rId5" Type="http://schemas.openxmlformats.org/officeDocument/2006/relationships/tags" Target="../tags/tag966.xml"/><Relationship Id="rId4" Type="http://schemas.openxmlformats.org/officeDocument/2006/relationships/tags" Target="../tags/tag965.xml"/></Relationships>
</file>

<file path=ppt/slideLayouts/_rels/slideLayout146.xml.rels><?xml version="1.0" encoding="UTF-8" standalone="yes"?>
<Relationships xmlns="http://schemas.openxmlformats.org/package/2006/relationships"><Relationship Id="rId3" Type="http://schemas.openxmlformats.org/officeDocument/2006/relationships/tags" Target="../tags/tag970.xml"/><Relationship Id="rId2" Type="http://schemas.openxmlformats.org/officeDocument/2006/relationships/tags" Target="../tags/tag969.xml"/><Relationship Id="rId1" Type="http://schemas.openxmlformats.org/officeDocument/2006/relationships/tags" Target="../tags/tag968.xml"/><Relationship Id="rId6" Type="http://schemas.openxmlformats.org/officeDocument/2006/relationships/slideMaster" Target="../slideMasters/slideMaster9.xml"/><Relationship Id="rId5" Type="http://schemas.openxmlformats.org/officeDocument/2006/relationships/tags" Target="../tags/tag972.xml"/><Relationship Id="rId4" Type="http://schemas.openxmlformats.org/officeDocument/2006/relationships/tags" Target="../tags/tag971.xml"/></Relationships>
</file>

<file path=ppt/slideLayouts/_rels/slideLayout147.xml.rels><?xml version="1.0" encoding="UTF-8" standalone="yes"?>
<Relationships xmlns="http://schemas.openxmlformats.org/package/2006/relationships"><Relationship Id="rId3" Type="http://schemas.openxmlformats.org/officeDocument/2006/relationships/tags" Target="../tags/tag975.xml"/><Relationship Id="rId2" Type="http://schemas.openxmlformats.org/officeDocument/2006/relationships/tags" Target="../tags/tag974.xml"/><Relationship Id="rId1" Type="http://schemas.openxmlformats.org/officeDocument/2006/relationships/tags" Target="../tags/tag973.xml"/><Relationship Id="rId5" Type="http://schemas.openxmlformats.org/officeDocument/2006/relationships/slideMaster" Target="../slideMasters/slideMaster9.xml"/><Relationship Id="rId4" Type="http://schemas.openxmlformats.org/officeDocument/2006/relationships/tags" Target="../tags/tag976.xml"/></Relationships>
</file>

<file path=ppt/slideLayouts/_rels/slideLayout148.xml.rels><?xml version="1.0" encoding="UTF-8" standalone="yes"?>
<Relationships xmlns="http://schemas.openxmlformats.org/package/2006/relationships"><Relationship Id="rId8" Type="http://schemas.openxmlformats.org/officeDocument/2006/relationships/tags" Target="../tags/tag984.xml"/><Relationship Id="rId3" Type="http://schemas.openxmlformats.org/officeDocument/2006/relationships/tags" Target="../tags/tag979.xml"/><Relationship Id="rId7" Type="http://schemas.openxmlformats.org/officeDocument/2006/relationships/tags" Target="../tags/tag983.xml"/><Relationship Id="rId12" Type="http://schemas.openxmlformats.org/officeDocument/2006/relationships/image" Target="../media/image1.png"/><Relationship Id="rId2" Type="http://schemas.openxmlformats.org/officeDocument/2006/relationships/tags" Target="../tags/tag978.xml"/><Relationship Id="rId1" Type="http://schemas.openxmlformats.org/officeDocument/2006/relationships/tags" Target="../tags/tag977.xml"/><Relationship Id="rId6" Type="http://schemas.openxmlformats.org/officeDocument/2006/relationships/tags" Target="../tags/tag982.xml"/><Relationship Id="rId11" Type="http://schemas.openxmlformats.org/officeDocument/2006/relationships/slideMaster" Target="../slideMasters/slideMaster9.xml"/><Relationship Id="rId5" Type="http://schemas.openxmlformats.org/officeDocument/2006/relationships/tags" Target="../tags/tag981.xml"/><Relationship Id="rId10" Type="http://schemas.openxmlformats.org/officeDocument/2006/relationships/tags" Target="../tags/tag986.xml"/><Relationship Id="rId4" Type="http://schemas.openxmlformats.org/officeDocument/2006/relationships/tags" Target="../tags/tag980.xml"/><Relationship Id="rId9" Type="http://schemas.openxmlformats.org/officeDocument/2006/relationships/tags" Target="../tags/tag985.xml"/></Relationships>
</file>

<file path=ppt/slideLayouts/_rels/slideLayout1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89.xml"/><Relationship Id="rId7" Type="http://schemas.openxmlformats.org/officeDocument/2006/relationships/image" Target="../media/image3.png"/><Relationship Id="rId2" Type="http://schemas.openxmlformats.org/officeDocument/2006/relationships/tags" Target="../tags/tag988.xml"/><Relationship Id="rId1" Type="http://schemas.openxmlformats.org/officeDocument/2006/relationships/tags" Target="../tags/tag987.xml"/><Relationship Id="rId6" Type="http://schemas.openxmlformats.org/officeDocument/2006/relationships/slideMaster" Target="../slideMasters/slideMaster9.xml"/><Relationship Id="rId5" Type="http://schemas.openxmlformats.org/officeDocument/2006/relationships/tags" Target="../tags/tag991.xml"/><Relationship Id="rId4" Type="http://schemas.openxmlformats.org/officeDocument/2006/relationships/tags" Target="../tags/tag990.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slideMaster" Target="../slideMasters/slideMaster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1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94.xml"/><Relationship Id="rId7" Type="http://schemas.openxmlformats.org/officeDocument/2006/relationships/slideMaster" Target="../slideMasters/slideMaster9.xml"/><Relationship Id="rId2" Type="http://schemas.openxmlformats.org/officeDocument/2006/relationships/tags" Target="../tags/tag993.xml"/><Relationship Id="rId1" Type="http://schemas.openxmlformats.org/officeDocument/2006/relationships/tags" Target="../tags/tag992.xml"/><Relationship Id="rId6" Type="http://schemas.openxmlformats.org/officeDocument/2006/relationships/tags" Target="../tags/tag997.xml"/><Relationship Id="rId5" Type="http://schemas.openxmlformats.org/officeDocument/2006/relationships/tags" Target="../tags/tag996.xml"/><Relationship Id="rId4" Type="http://schemas.openxmlformats.org/officeDocument/2006/relationships/tags" Target="../tags/tag995.xml"/></Relationships>
</file>

<file path=ppt/slideLayouts/_rels/slideLayout151.xml.rels><?xml version="1.0" encoding="UTF-8" standalone="yes"?>
<Relationships xmlns="http://schemas.openxmlformats.org/package/2006/relationships"><Relationship Id="rId8" Type="http://schemas.openxmlformats.org/officeDocument/2006/relationships/tags" Target="../tags/tag1005.xml"/><Relationship Id="rId3" Type="http://schemas.openxmlformats.org/officeDocument/2006/relationships/tags" Target="../tags/tag1000.xml"/><Relationship Id="rId7" Type="http://schemas.openxmlformats.org/officeDocument/2006/relationships/tags" Target="../tags/tag1004.xml"/><Relationship Id="rId2" Type="http://schemas.openxmlformats.org/officeDocument/2006/relationships/tags" Target="../tags/tag999.xml"/><Relationship Id="rId1" Type="http://schemas.openxmlformats.org/officeDocument/2006/relationships/tags" Target="../tags/tag998.xml"/><Relationship Id="rId6" Type="http://schemas.openxmlformats.org/officeDocument/2006/relationships/tags" Target="../tags/tag1003.xml"/><Relationship Id="rId11" Type="http://schemas.openxmlformats.org/officeDocument/2006/relationships/image" Target="../media/image4.png"/><Relationship Id="rId5" Type="http://schemas.openxmlformats.org/officeDocument/2006/relationships/tags" Target="../tags/tag1002.xml"/><Relationship Id="rId10" Type="http://schemas.openxmlformats.org/officeDocument/2006/relationships/slideMaster" Target="../slideMasters/slideMaster9.xml"/><Relationship Id="rId4" Type="http://schemas.openxmlformats.org/officeDocument/2006/relationships/tags" Target="../tags/tag1001.xml"/><Relationship Id="rId9" Type="http://schemas.openxmlformats.org/officeDocument/2006/relationships/tags" Target="../tags/tag1006.xml"/></Relationships>
</file>

<file path=ppt/slideLayouts/_rels/slideLayout152.xml.rels><?xml version="1.0" encoding="UTF-8" standalone="yes"?>
<Relationships xmlns="http://schemas.openxmlformats.org/package/2006/relationships"><Relationship Id="rId8" Type="http://schemas.openxmlformats.org/officeDocument/2006/relationships/tags" Target="../tags/tag1014.xml"/><Relationship Id="rId3" Type="http://schemas.openxmlformats.org/officeDocument/2006/relationships/tags" Target="../tags/tag1009.xml"/><Relationship Id="rId7" Type="http://schemas.openxmlformats.org/officeDocument/2006/relationships/tags" Target="../tags/tag1013.xml"/><Relationship Id="rId2" Type="http://schemas.openxmlformats.org/officeDocument/2006/relationships/tags" Target="../tags/tag1008.xml"/><Relationship Id="rId1" Type="http://schemas.openxmlformats.org/officeDocument/2006/relationships/tags" Target="../tags/tag1007.xml"/><Relationship Id="rId6" Type="http://schemas.openxmlformats.org/officeDocument/2006/relationships/tags" Target="../tags/tag1012.xml"/><Relationship Id="rId11" Type="http://schemas.openxmlformats.org/officeDocument/2006/relationships/image" Target="../media/image4.png"/><Relationship Id="rId5" Type="http://schemas.openxmlformats.org/officeDocument/2006/relationships/tags" Target="../tags/tag1011.xml"/><Relationship Id="rId10" Type="http://schemas.openxmlformats.org/officeDocument/2006/relationships/slideMaster" Target="../slideMasters/slideMaster9.xml"/><Relationship Id="rId4" Type="http://schemas.openxmlformats.org/officeDocument/2006/relationships/tags" Target="../tags/tag1010.xml"/><Relationship Id="rId9" Type="http://schemas.openxmlformats.org/officeDocument/2006/relationships/tags" Target="../tags/tag1015.xml"/></Relationships>
</file>

<file path=ppt/slideLayouts/_rels/slideLayout153.xml.rels><?xml version="1.0" encoding="UTF-8" standalone="yes"?>
<Relationships xmlns="http://schemas.openxmlformats.org/package/2006/relationships"><Relationship Id="rId8" Type="http://schemas.openxmlformats.org/officeDocument/2006/relationships/tags" Target="../tags/tag1023.xml"/><Relationship Id="rId3" Type="http://schemas.openxmlformats.org/officeDocument/2006/relationships/tags" Target="../tags/tag1018.xml"/><Relationship Id="rId7" Type="http://schemas.openxmlformats.org/officeDocument/2006/relationships/tags" Target="../tags/tag1022.xml"/><Relationship Id="rId2" Type="http://schemas.openxmlformats.org/officeDocument/2006/relationships/tags" Target="../tags/tag1017.xml"/><Relationship Id="rId1" Type="http://schemas.openxmlformats.org/officeDocument/2006/relationships/tags" Target="../tags/tag1016.xml"/><Relationship Id="rId6" Type="http://schemas.openxmlformats.org/officeDocument/2006/relationships/tags" Target="../tags/tag1021.xml"/><Relationship Id="rId11" Type="http://schemas.openxmlformats.org/officeDocument/2006/relationships/image" Target="../media/image4.png"/><Relationship Id="rId5" Type="http://schemas.openxmlformats.org/officeDocument/2006/relationships/tags" Target="../tags/tag1020.xml"/><Relationship Id="rId10" Type="http://schemas.openxmlformats.org/officeDocument/2006/relationships/slideMaster" Target="../slideMasters/slideMaster9.xml"/><Relationship Id="rId4" Type="http://schemas.openxmlformats.org/officeDocument/2006/relationships/tags" Target="../tags/tag1019.xml"/><Relationship Id="rId9" Type="http://schemas.openxmlformats.org/officeDocument/2006/relationships/tags" Target="../tags/tag1024.xml"/></Relationships>
</file>

<file path=ppt/slideLayouts/_rels/slideLayout154.xml.rels><?xml version="1.0" encoding="UTF-8" standalone="yes"?>
<Relationships xmlns="http://schemas.openxmlformats.org/package/2006/relationships"><Relationship Id="rId8" Type="http://schemas.openxmlformats.org/officeDocument/2006/relationships/tags" Target="../tags/tag1032.xml"/><Relationship Id="rId3" Type="http://schemas.openxmlformats.org/officeDocument/2006/relationships/tags" Target="../tags/tag1027.xml"/><Relationship Id="rId7" Type="http://schemas.openxmlformats.org/officeDocument/2006/relationships/tags" Target="../tags/tag1031.xml"/><Relationship Id="rId12" Type="http://schemas.openxmlformats.org/officeDocument/2006/relationships/image" Target="../media/image4.png"/><Relationship Id="rId2" Type="http://schemas.openxmlformats.org/officeDocument/2006/relationships/tags" Target="../tags/tag1026.xml"/><Relationship Id="rId1" Type="http://schemas.openxmlformats.org/officeDocument/2006/relationships/tags" Target="../tags/tag1025.xml"/><Relationship Id="rId6" Type="http://schemas.openxmlformats.org/officeDocument/2006/relationships/tags" Target="../tags/tag1030.xml"/><Relationship Id="rId11" Type="http://schemas.openxmlformats.org/officeDocument/2006/relationships/slideMaster" Target="../slideMasters/slideMaster9.xml"/><Relationship Id="rId5" Type="http://schemas.openxmlformats.org/officeDocument/2006/relationships/tags" Target="../tags/tag1029.xml"/><Relationship Id="rId10" Type="http://schemas.openxmlformats.org/officeDocument/2006/relationships/tags" Target="../tags/tag1034.xml"/><Relationship Id="rId4" Type="http://schemas.openxmlformats.org/officeDocument/2006/relationships/tags" Target="../tags/tag1028.xml"/><Relationship Id="rId9" Type="http://schemas.openxmlformats.org/officeDocument/2006/relationships/tags" Target="../tags/tag1033.xml"/></Relationships>
</file>

<file path=ppt/slideLayouts/_rels/slideLayout155.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037.xml"/><Relationship Id="rId7" Type="http://schemas.openxmlformats.org/officeDocument/2006/relationships/tags" Target="../tags/tag1041.xml"/><Relationship Id="rId2" Type="http://schemas.openxmlformats.org/officeDocument/2006/relationships/tags" Target="../tags/tag1036.xml"/><Relationship Id="rId1" Type="http://schemas.openxmlformats.org/officeDocument/2006/relationships/tags" Target="../tags/tag1035.xml"/><Relationship Id="rId6" Type="http://schemas.openxmlformats.org/officeDocument/2006/relationships/tags" Target="../tags/tag1040.xml"/><Relationship Id="rId5" Type="http://schemas.openxmlformats.org/officeDocument/2006/relationships/tags" Target="../tags/tag1039.xml"/><Relationship Id="rId4" Type="http://schemas.openxmlformats.org/officeDocument/2006/relationships/tags" Target="../tags/tag1038.xml"/><Relationship Id="rId9"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8" Type="http://schemas.openxmlformats.org/officeDocument/2006/relationships/tags" Target="../tags/tag1055.xml"/><Relationship Id="rId3" Type="http://schemas.openxmlformats.org/officeDocument/2006/relationships/tags" Target="../tags/tag1050.xml"/><Relationship Id="rId7" Type="http://schemas.openxmlformats.org/officeDocument/2006/relationships/tags" Target="../tags/tag1054.xml"/><Relationship Id="rId12" Type="http://schemas.openxmlformats.org/officeDocument/2006/relationships/image" Target="../media/image1.png"/><Relationship Id="rId2" Type="http://schemas.openxmlformats.org/officeDocument/2006/relationships/tags" Target="../tags/tag1049.xml"/><Relationship Id="rId1" Type="http://schemas.openxmlformats.org/officeDocument/2006/relationships/tags" Target="../tags/tag1048.xml"/><Relationship Id="rId6" Type="http://schemas.openxmlformats.org/officeDocument/2006/relationships/tags" Target="../tags/tag1053.xml"/><Relationship Id="rId11" Type="http://schemas.openxmlformats.org/officeDocument/2006/relationships/slideMaster" Target="../slideMasters/slideMaster10.xml"/><Relationship Id="rId5" Type="http://schemas.openxmlformats.org/officeDocument/2006/relationships/tags" Target="../tags/tag1052.xml"/><Relationship Id="rId10" Type="http://schemas.openxmlformats.org/officeDocument/2006/relationships/tags" Target="../tags/tag1057.xml"/><Relationship Id="rId4" Type="http://schemas.openxmlformats.org/officeDocument/2006/relationships/tags" Target="../tags/tag1051.xml"/><Relationship Id="rId9" Type="http://schemas.openxmlformats.org/officeDocument/2006/relationships/tags" Target="../tags/tag1056.xml"/></Relationships>
</file>

<file path=ppt/slideLayouts/_rels/slideLayout157.xml.rels><?xml version="1.0" encoding="UTF-8" standalone="yes"?>
<Relationships xmlns="http://schemas.openxmlformats.org/package/2006/relationships"><Relationship Id="rId3" Type="http://schemas.openxmlformats.org/officeDocument/2006/relationships/tags" Target="../tags/tag1060.xml"/><Relationship Id="rId2" Type="http://schemas.openxmlformats.org/officeDocument/2006/relationships/tags" Target="../tags/tag1059.xml"/><Relationship Id="rId1" Type="http://schemas.openxmlformats.org/officeDocument/2006/relationships/tags" Target="../tags/tag1058.xml"/><Relationship Id="rId6" Type="http://schemas.openxmlformats.org/officeDocument/2006/relationships/slideMaster" Target="../slideMasters/slideMaster10.xml"/><Relationship Id="rId5" Type="http://schemas.openxmlformats.org/officeDocument/2006/relationships/tags" Target="../tags/tag1062.xml"/><Relationship Id="rId4" Type="http://schemas.openxmlformats.org/officeDocument/2006/relationships/tags" Target="../tags/tag1061.xml"/></Relationships>
</file>

<file path=ppt/slideLayouts/_rels/slideLayout158.xml.rels><?xml version="1.0" encoding="UTF-8" standalone="yes"?>
<Relationships xmlns="http://schemas.openxmlformats.org/package/2006/relationships"><Relationship Id="rId8" Type="http://schemas.openxmlformats.org/officeDocument/2006/relationships/tags" Target="../tags/tag1070.xml"/><Relationship Id="rId3" Type="http://schemas.openxmlformats.org/officeDocument/2006/relationships/tags" Target="../tags/tag1065.xml"/><Relationship Id="rId7" Type="http://schemas.openxmlformats.org/officeDocument/2006/relationships/tags" Target="../tags/tag1069.xml"/><Relationship Id="rId2" Type="http://schemas.openxmlformats.org/officeDocument/2006/relationships/tags" Target="../tags/tag1064.xml"/><Relationship Id="rId1" Type="http://schemas.openxmlformats.org/officeDocument/2006/relationships/tags" Target="../tags/tag1063.xml"/><Relationship Id="rId6" Type="http://schemas.openxmlformats.org/officeDocument/2006/relationships/tags" Target="../tags/tag1068.xml"/><Relationship Id="rId5" Type="http://schemas.openxmlformats.org/officeDocument/2006/relationships/tags" Target="../tags/tag1067.xml"/><Relationship Id="rId10" Type="http://schemas.openxmlformats.org/officeDocument/2006/relationships/image" Target="../media/image2.emf"/><Relationship Id="rId4" Type="http://schemas.openxmlformats.org/officeDocument/2006/relationships/tags" Target="../tags/tag1066.xml"/><Relationship Id="rId9"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tags" Target="../tags/tag1073.xml"/><Relationship Id="rId7" Type="http://schemas.openxmlformats.org/officeDocument/2006/relationships/slideMaster" Target="../slideMasters/slideMaster10.xml"/><Relationship Id="rId2" Type="http://schemas.openxmlformats.org/officeDocument/2006/relationships/tags" Target="../tags/tag1072.xml"/><Relationship Id="rId1" Type="http://schemas.openxmlformats.org/officeDocument/2006/relationships/tags" Target="../tags/tag1071.xml"/><Relationship Id="rId6" Type="http://schemas.openxmlformats.org/officeDocument/2006/relationships/tags" Target="../tags/tag1076.xml"/><Relationship Id="rId5" Type="http://schemas.openxmlformats.org/officeDocument/2006/relationships/tags" Target="../tags/tag1075.xml"/><Relationship Id="rId4" Type="http://schemas.openxmlformats.org/officeDocument/2006/relationships/tags" Target="../tags/tag1074.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8" Type="http://schemas.openxmlformats.org/officeDocument/2006/relationships/tags" Target="../tags/tag1084.xml"/><Relationship Id="rId3" Type="http://schemas.openxmlformats.org/officeDocument/2006/relationships/tags" Target="../tags/tag1079.xml"/><Relationship Id="rId7" Type="http://schemas.openxmlformats.org/officeDocument/2006/relationships/tags" Target="../tags/tag1083.xml"/><Relationship Id="rId2" Type="http://schemas.openxmlformats.org/officeDocument/2006/relationships/tags" Target="../tags/tag1078.xml"/><Relationship Id="rId1" Type="http://schemas.openxmlformats.org/officeDocument/2006/relationships/tags" Target="../tags/tag1077.xml"/><Relationship Id="rId6" Type="http://schemas.openxmlformats.org/officeDocument/2006/relationships/tags" Target="../tags/tag1082.xml"/><Relationship Id="rId5" Type="http://schemas.openxmlformats.org/officeDocument/2006/relationships/tags" Target="../tags/tag1081.xml"/><Relationship Id="rId4" Type="http://schemas.openxmlformats.org/officeDocument/2006/relationships/tags" Target="../tags/tag1080.xml"/><Relationship Id="rId9"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tags" Target="../tags/tag1087.xml"/><Relationship Id="rId2" Type="http://schemas.openxmlformats.org/officeDocument/2006/relationships/tags" Target="../tags/tag1086.xml"/><Relationship Id="rId1" Type="http://schemas.openxmlformats.org/officeDocument/2006/relationships/tags" Target="../tags/tag1085.xml"/><Relationship Id="rId5" Type="http://schemas.openxmlformats.org/officeDocument/2006/relationships/slideMaster" Target="../slideMasters/slideMaster10.xml"/><Relationship Id="rId4" Type="http://schemas.openxmlformats.org/officeDocument/2006/relationships/tags" Target="../tags/tag1088.xml"/></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1091.xml"/><Relationship Id="rId2" Type="http://schemas.openxmlformats.org/officeDocument/2006/relationships/tags" Target="../tags/tag1090.xml"/><Relationship Id="rId1" Type="http://schemas.openxmlformats.org/officeDocument/2006/relationships/tags" Target="../tags/tag1089.xml"/><Relationship Id="rId4"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1094.xml"/><Relationship Id="rId7" Type="http://schemas.openxmlformats.org/officeDocument/2006/relationships/slideMaster" Target="../slideMasters/slideMaster10.xml"/><Relationship Id="rId2" Type="http://schemas.openxmlformats.org/officeDocument/2006/relationships/tags" Target="../tags/tag1093.xml"/><Relationship Id="rId1" Type="http://schemas.openxmlformats.org/officeDocument/2006/relationships/tags" Target="../tags/tag1092.xml"/><Relationship Id="rId6" Type="http://schemas.openxmlformats.org/officeDocument/2006/relationships/tags" Target="../tags/tag1097.xml"/><Relationship Id="rId5" Type="http://schemas.openxmlformats.org/officeDocument/2006/relationships/tags" Target="../tags/tag1096.xml"/><Relationship Id="rId4" Type="http://schemas.openxmlformats.org/officeDocument/2006/relationships/tags" Target="../tags/tag1095.xml"/></Relationships>
</file>

<file path=ppt/slideLayouts/_rels/slideLayout164.xml.rels><?xml version="1.0" encoding="UTF-8" standalone="yes"?>
<Relationships xmlns="http://schemas.openxmlformats.org/package/2006/relationships"><Relationship Id="rId3" Type="http://schemas.openxmlformats.org/officeDocument/2006/relationships/tags" Target="../tags/tag1100.xml"/><Relationship Id="rId2" Type="http://schemas.openxmlformats.org/officeDocument/2006/relationships/tags" Target="../tags/tag1099.xml"/><Relationship Id="rId1" Type="http://schemas.openxmlformats.org/officeDocument/2006/relationships/tags" Target="../tags/tag1098.xml"/><Relationship Id="rId6" Type="http://schemas.openxmlformats.org/officeDocument/2006/relationships/slideMaster" Target="../slideMasters/slideMaster10.xml"/><Relationship Id="rId5" Type="http://schemas.openxmlformats.org/officeDocument/2006/relationships/tags" Target="../tags/tag1102.xml"/><Relationship Id="rId4" Type="http://schemas.openxmlformats.org/officeDocument/2006/relationships/tags" Target="../tags/tag1101.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1105.xml"/><Relationship Id="rId2" Type="http://schemas.openxmlformats.org/officeDocument/2006/relationships/tags" Target="../tags/tag1104.xml"/><Relationship Id="rId1" Type="http://schemas.openxmlformats.org/officeDocument/2006/relationships/tags" Target="../tags/tag1103.xml"/><Relationship Id="rId5" Type="http://schemas.openxmlformats.org/officeDocument/2006/relationships/slideMaster" Target="../slideMasters/slideMaster10.xml"/><Relationship Id="rId4" Type="http://schemas.openxmlformats.org/officeDocument/2006/relationships/tags" Target="../tags/tag1106.xml"/></Relationships>
</file>

<file path=ppt/slideLayouts/_rels/slideLayout166.xml.rels><?xml version="1.0" encoding="UTF-8" standalone="yes"?>
<Relationships xmlns="http://schemas.openxmlformats.org/package/2006/relationships"><Relationship Id="rId8" Type="http://schemas.openxmlformats.org/officeDocument/2006/relationships/tags" Target="../tags/tag1114.xml"/><Relationship Id="rId3" Type="http://schemas.openxmlformats.org/officeDocument/2006/relationships/tags" Target="../tags/tag1109.xml"/><Relationship Id="rId7" Type="http://schemas.openxmlformats.org/officeDocument/2006/relationships/tags" Target="../tags/tag1113.xml"/><Relationship Id="rId12" Type="http://schemas.openxmlformats.org/officeDocument/2006/relationships/image" Target="../media/image1.png"/><Relationship Id="rId2" Type="http://schemas.openxmlformats.org/officeDocument/2006/relationships/tags" Target="../tags/tag1108.xml"/><Relationship Id="rId1" Type="http://schemas.openxmlformats.org/officeDocument/2006/relationships/tags" Target="../tags/tag1107.xml"/><Relationship Id="rId6" Type="http://schemas.openxmlformats.org/officeDocument/2006/relationships/tags" Target="../tags/tag1112.xml"/><Relationship Id="rId11" Type="http://schemas.openxmlformats.org/officeDocument/2006/relationships/slideMaster" Target="../slideMasters/slideMaster10.xml"/><Relationship Id="rId5" Type="http://schemas.openxmlformats.org/officeDocument/2006/relationships/tags" Target="../tags/tag1111.xml"/><Relationship Id="rId10" Type="http://schemas.openxmlformats.org/officeDocument/2006/relationships/tags" Target="../tags/tag1116.xml"/><Relationship Id="rId4" Type="http://schemas.openxmlformats.org/officeDocument/2006/relationships/tags" Target="../tags/tag1110.xml"/><Relationship Id="rId9" Type="http://schemas.openxmlformats.org/officeDocument/2006/relationships/tags" Target="../tags/tag1115.xml"/></Relationships>
</file>

<file path=ppt/slideLayouts/_rels/slideLayout16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19.xml"/><Relationship Id="rId7" Type="http://schemas.openxmlformats.org/officeDocument/2006/relationships/image" Target="../media/image3.png"/><Relationship Id="rId2" Type="http://schemas.openxmlformats.org/officeDocument/2006/relationships/tags" Target="../tags/tag1118.xml"/><Relationship Id="rId1" Type="http://schemas.openxmlformats.org/officeDocument/2006/relationships/tags" Target="../tags/tag1117.xml"/><Relationship Id="rId6" Type="http://schemas.openxmlformats.org/officeDocument/2006/relationships/slideMaster" Target="../slideMasters/slideMaster10.xml"/><Relationship Id="rId5" Type="http://schemas.openxmlformats.org/officeDocument/2006/relationships/tags" Target="../tags/tag1121.xml"/><Relationship Id="rId4" Type="http://schemas.openxmlformats.org/officeDocument/2006/relationships/tags" Target="../tags/tag1120.xml"/></Relationships>
</file>

<file path=ppt/slideLayouts/_rels/slideLayout16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124.xml"/><Relationship Id="rId7" Type="http://schemas.openxmlformats.org/officeDocument/2006/relationships/slideMaster" Target="../slideMasters/slideMaster10.xml"/><Relationship Id="rId2" Type="http://schemas.openxmlformats.org/officeDocument/2006/relationships/tags" Target="../tags/tag1123.xml"/><Relationship Id="rId1" Type="http://schemas.openxmlformats.org/officeDocument/2006/relationships/tags" Target="../tags/tag1122.xml"/><Relationship Id="rId6" Type="http://schemas.openxmlformats.org/officeDocument/2006/relationships/tags" Target="../tags/tag1127.xml"/><Relationship Id="rId5" Type="http://schemas.openxmlformats.org/officeDocument/2006/relationships/tags" Target="../tags/tag1126.xml"/><Relationship Id="rId4" Type="http://schemas.openxmlformats.org/officeDocument/2006/relationships/tags" Target="../tags/tag1125.xml"/></Relationships>
</file>

<file path=ppt/slideLayouts/_rels/slideLayout169.xml.rels><?xml version="1.0" encoding="UTF-8" standalone="yes"?>
<Relationships xmlns="http://schemas.openxmlformats.org/package/2006/relationships"><Relationship Id="rId8" Type="http://schemas.openxmlformats.org/officeDocument/2006/relationships/tags" Target="../tags/tag1135.xml"/><Relationship Id="rId3" Type="http://schemas.openxmlformats.org/officeDocument/2006/relationships/tags" Target="../tags/tag1130.xml"/><Relationship Id="rId7" Type="http://schemas.openxmlformats.org/officeDocument/2006/relationships/tags" Target="../tags/tag1134.xml"/><Relationship Id="rId2" Type="http://schemas.openxmlformats.org/officeDocument/2006/relationships/tags" Target="../tags/tag1129.xml"/><Relationship Id="rId1" Type="http://schemas.openxmlformats.org/officeDocument/2006/relationships/tags" Target="../tags/tag1128.xml"/><Relationship Id="rId6" Type="http://schemas.openxmlformats.org/officeDocument/2006/relationships/tags" Target="../tags/tag1133.xml"/><Relationship Id="rId11" Type="http://schemas.openxmlformats.org/officeDocument/2006/relationships/image" Target="../media/image4.png"/><Relationship Id="rId5" Type="http://schemas.openxmlformats.org/officeDocument/2006/relationships/tags" Target="../tags/tag1132.xml"/><Relationship Id="rId10" Type="http://schemas.openxmlformats.org/officeDocument/2006/relationships/slideMaster" Target="../slideMasters/slideMaster10.xml"/><Relationship Id="rId4" Type="http://schemas.openxmlformats.org/officeDocument/2006/relationships/tags" Target="../tags/tag1131.xml"/><Relationship Id="rId9" Type="http://schemas.openxmlformats.org/officeDocument/2006/relationships/tags" Target="../tags/tag113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2.xml"/><Relationship Id="rId4" Type="http://schemas.openxmlformats.org/officeDocument/2006/relationships/tags" Target="../tags/tag48.xml"/></Relationships>
</file>

<file path=ppt/slideLayouts/_rels/slideLayout170.xml.rels><?xml version="1.0" encoding="UTF-8" standalone="yes"?>
<Relationships xmlns="http://schemas.openxmlformats.org/package/2006/relationships"><Relationship Id="rId8" Type="http://schemas.openxmlformats.org/officeDocument/2006/relationships/tags" Target="../tags/tag1144.xml"/><Relationship Id="rId3" Type="http://schemas.openxmlformats.org/officeDocument/2006/relationships/tags" Target="../tags/tag1139.xml"/><Relationship Id="rId7" Type="http://schemas.openxmlformats.org/officeDocument/2006/relationships/tags" Target="../tags/tag1143.xml"/><Relationship Id="rId2" Type="http://schemas.openxmlformats.org/officeDocument/2006/relationships/tags" Target="../tags/tag1138.xml"/><Relationship Id="rId1" Type="http://schemas.openxmlformats.org/officeDocument/2006/relationships/tags" Target="../tags/tag1137.xml"/><Relationship Id="rId6" Type="http://schemas.openxmlformats.org/officeDocument/2006/relationships/tags" Target="../tags/tag1142.xml"/><Relationship Id="rId11" Type="http://schemas.openxmlformats.org/officeDocument/2006/relationships/image" Target="../media/image4.png"/><Relationship Id="rId5" Type="http://schemas.openxmlformats.org/officeDocument/2006/relationships/tags" Target="../tags/tag1141.xml"/><Relationship Id="rId10" Type="http://schemas.openxmlformats.org/officeDocument/2006/relationships/slideMaster" Target="../slideMasters/slideMaster10.xml"/><Relationship Id="rId4" Type="http://schemas.openxmlformats.org/officeDocument/2006/relationships/tags" Target="../tags/tag1140.xml"/><Relationship Id="rId9" Type="http://schemas.openxmlformats.org/officeDocument/2006/relationships/tags" Target="../tags/tag1145.xml"/></Relationships>
</file>

<file path=ppt/slideLayouts/_rels/slideLayout171.xml.rels><?xml version="1.0" encoding="UTF-8" standalone="yes"?>
<Relationships xmlns="http://schemas.openxmlformats.org/package/2006/relationships"><Relationship Id="rId8" Type="http://schemas.openxmlformats.org/officeDocument/2006/relationships/tags" Target="../tags/tag1153.xml"/><Relationship Id="rId3" Type="http://schemas.openxmlformats.org/officeDocument/2006/relationships/tags" Target="../tags/tag1148.xml"/><Relationship Id="rId7" Type="http://schemas.openxmlformats.org/officeDocument/2006/relationships/tags" Target="../tags/tag1152.xml"/><Relationship Id="rId2" Type="http://schemas.openxmlformats.org/officeDocument/2006/relationships/tags" Target="../tags/tag1147.xml"/><Relationship Id="rId1" Type="http://schemas.openxmlformats.org/officeDocument/2006/relationships/tags" Target="../tags/tag1146.xml"/><Relationship Id="rId6" Type="http://schemas.openxmlformats.org/officeDocument/2006/relationships/tags" Target="../tags/tag1151.xml"/><Relationship Id="rId11" Type="http://schemas.openxmlformats.org/officeDocument/2006/relationships/image" Target="../media/image4.png"/><Relationship Id="rId5" Type="http://schemas.openxmlformats.org/officeDocument/2006/relationships/tags" Target="../tags/tag1150.xml"/><Relationship Id="rId10" Type="http://schemas.openxmlformats.org/officeDocument/2006/relationships/slideMaster" Target="../slideMasters/slideMaster10.xml"/><Relationship Id="rId4" Type="http://schemas.openxmlformats.org/officeDocument/2006/relationships/tags" Target="../tags/tag1149.xml"/><Relationship Id="rId9" Type="http://schemas.openxmlformats.org/officeDocument/2006/relationships/tags" Target="../tags/tag1154.xml"/></Relationships>
</file>

<file path=ppt/slideLayouts/_rels/slideLayout172.xml.rels><?xml version="1.0" encoding="UTF-8" standalone="yes"?>
<Relationships xmlns="http://schemas.openxmlformats.org/package/2006/relationships"><Relationship Id="rId8" Type="http://schemas.openxmlformats.org/officeDocument/2006/relationships/tags" Target="../tags/tag1162.xml"/><Relationship Id="rId3" Type="http://schemas.openxmlformats.org/officeDocument/2006/relationships/tags" Target="../tags/tag1157.xml"/><Relationship Id="rId7" Type="http://schemas.openxmlformats.org/officeDocument/2006/relationships/tags" Target="../tags/tag1161.xml"/><Relationship Id="rId12" Type="http://schemas.openxmlformats.org/officeDocument/2006/relationships/image" Target="../media/image4.png"/><Relationship Id="rId2" Type="http://schemas.openxmlformats.org/officeDocument/2006/relationships/tags" Target="../tags/tag1156.xml"/><Relationship Id="rId1" Type="http://schemas.openxmlformats.org/officeDocument/2006/relationships/tags" Target="../tags/tag1155.xml"/><Relationship Id="rId6" Type="http://schemas.openxmlformats.org/officeDocument/2006/relationships/tags" Target="../tags/tag1160.xml"/><Relationship Id="rId11" Type="http://schemas.openxmlformats.org/officeDocument/2006/relationships/slideMaster" Target="../slideMasters/slideMaster10.xml"/><Relationship Id="rId5" Type="http://schemas.openxmlformats.org/officeDocument/2006/relationships/tags" Target="../tags/tag1159.xml"/><Relationship Id="rId10" Type="http://schemas.openxmlformats.org/officeDocument/2006/relationships/tags" Target="../tags/tag1164.xml"/><Relationship Id="rId4" Type="http://schemas.openxmlformats.org/officeDocument/2006/relationships/tags" Target="../tags/tag1158.xml"/><Relationship Id="rId9" Type="http://schemas.openxmlformats.org/officeDocument/2006/relationships/tags" Target="../tags/tag1163.xml"/></Relationships>
</file>

<file path=ppt/slideLayouts/_rels/slideLayout173.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1167.xml"/><Relationship Id="rId7" Type="http://schemas.openxmlformats.org/officeDocument/2006/relationships/tags" Target="../tags/tag1171.xml"/><Relationship Id="rId2" Type="http://schemas.openxmlformats.org/officeDocument/2006/relationships/tags" Target="../tags/tag1166.xml"/><Relationship Id="rId1" Type="http://schemas.openxmlformats.org/officeDocument/2006/relationships/tags" Target="../tags/tag1165.xml"/><Relationship Id="rId6" Type="http://schemas.openxmlformats.org/officeDocument/2006/relationships/tags" Target="../tags/tag1170.xml"/><Relationship Id="rId5" Type="http://schemas.openxmlformats.org/officeDocument/2006/relationships/tags" Target="../tags/tag1169.xml"/><Relationship Id="rId4" Type="http://schemas.openxmlformats.org/officeDocument/2006/relationships/tags" Target="../tags/tag1168.xml"/><Relationship Id="rId9"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8" Type="http://schemas.openxmlformats.org/officeDocument/2006/relationships/tags" Target="../tags/tag1185.xml"/><Relationship Id="rId3" Type="http://schemas.openxmlformats.org/officeDocument/2006/relationships/tags" Target="../tags/tag1180.xml"/><Relationship Id="rId7" Type="http://schemas.openxmlformats.org/officeDocument/2006/relationships/tags" Target="../tags/tag1184.xml"/><Relationship Id="rId12" Type="http://schemas.openxmlformats.org/officeDocument/2006/relationships/image" Target="../media/image1.png"/><Relationship Id="rId2" Type="http://schemas.openxmlformats.org/officeDocument/2006/relationships/tags" Target="../tags/tag1179.xml"/><Relationship Id="rId1" Type="http://schemas.openxmlformats.org/officeDocument/2006/relationships/tags" Target="../tags/tag1178.xml"/><Relationship Id="rId6" Type="http://schemas.openxmlformats.org/officeDocument/2006/relationships/tags" Target="../tags/tag1183.xml"/><Relationship Id="rId11" Type="http://schemas.openxmlformats.org/officeDocument/2006/relationships/slideMaster" Target="../slideMasters/slideMaster11.xml"/><Relationship Id="rId5" Type="http://schemas.openxmlformats.org/officeDocument/2006/relationships/tags" Target="../tags/tag1182.xml"/><Relationship Id="rId10" Type="http://schemas.openxmlformats.org/officeDocument/2006/relationships/tags" Target="../tags/tag1187.xml"/><Relationship Id="rId4" Type="http://schemas.openxmlformats.org/officeDocument/2006/relationships/tags" Target="../tags/tag1181.xml"/><Relationship Id="rId9" Type="http://schemas.openxmlformats.org/officeDocument/2006/relationships/tags" Target="../tags/tag1186.xml"/></Relationships>
</file>

<file path=ppt/slideLayouts/_rels/slideLayout175.xml.rels><?xml version="1.0" encoding="UTF-8" standalone="yes"?>
<Relationships xmlns="http://schemas.openxmlformats.org/package/2006/relationships"><Relationship Id="rId3" Type="http://schemas.openxmlformats.org/officeDocument/2006/relationships/tags" Target="../tags/tag1190.xml"/><Relationship Id="rId2" Type="http://schemas.openxmlformats.org/officeDocument/2006/relationships/tags" Target="../tags/tag1189.xml"/><Relationship Id="rId1" Type="http://schemas.openxmlformats.org/officeDocument/2006/relationships/tags" Target="../tags/tag1188.xml"/><Relationship Id="rId6" Type="http://schemas.openxmlformats.org/officeDocument/2006/relationships/slideMaster" Target="../slideMasters/slideMaster11.xml"/><Relationship Id="rId5" Type="http://schemas.openxmlformats.org/officeDocument/2006/relationships/tags" Target="../tags/tag1192.xml"/><Relationship Id="rId4" Type="http://schemas.openxmlformats.org/officeDocument/2006/relationships/tags" Target="../tags/tag1191.xml"/></Relationships>
</file>

<file path=ppt/slideLayouts/_rels/slideLayout176.xml.rels><?xml version="1.0" encoding="UTF-8" standalone="yes"?>
<Relationships xmlns="http://schemas.openxmlformats.org/package/2006/relationships"><Relationship Id="rId8" Type="http://schemas.openxmlformats.org/officeDocument/2006/relationships/tags" Target="../tags/tag1200.xml"/><Relationship Id="rId3" Type="http://schemas.openxmlformats.org/officeDocument/2006/relationships/tags" Target="../tags/tag1195.xml"/><Relationship Id="rId7" Type="http://schemas.openxmlformats.org/officeDocument/2006/relationships/tags" Target="../tags/tag1199.xml"/><Relationship Id="rId2" Type="http://schemas.openxmlformats.org/officeDocument/2006/relationships/tags" Target="../tags/tag1194.xml"/><Relationship Id="rId1" Type="http://schemas.openxmlformats.org/officeDocument/2006/relationships/tags" Target="../tags/tag1193.xml"/><Relationship Id="rId6" Type="http://schemas.openxmlformats.org/officeDocument/2006/relationships/tags" Target="../tags/tag1198.xml"/><Relationship Id="rId5" Type="http://schemas.openxmlformats.org/officeDocument/2006/relationships/tags" Target="../tags/tag1197.xml"/><Relationship Id="rId10" Type="http://schemas.openxmlformats.org/officeDocument/2006/relationships/image" Target="../media/image2.emf"/><Relationship Id="rId4" Type="http://schemas.openxmlformats.org/officeDocument/2006/relationships/tags" Target="../tags/tag1196.xml"/><Relationship Id="rId9"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3" Type="http://schemas.openxmlformats.org/officeDocument/2006/relationships/tags" Target="../tags/tag1203.xml"/><Relationship Id="rId7" Type="http://schemas.openxmlformats.org/officeDocument/2006/relationships/slideMaster" Target="../slideMasters/slideMaster11.xml"/><Relationship Id="rId2" Type="http://schemas.openxmlformats.org/officeDocument/2006/relationships/tags" Target="../tags/tag1202.xml"/><Relationship Id="rId1" Type="http://schemas.openxmlformats.org/officeDocument/2006/relationships/tags" Target="../tags/tag1201.xml"/><Relationship Id="rId6" Type="http://schemas.openxmlformats.org/officeDocument/2006/relationships/tags" Target="../tags/tag1206.xml"/><Relationship Id="rId5" Type="http://schemas.openxmlformats.org/officeDocument/2006/relationships/tags" Target="../tags/tag1205.xml"/><Relationship Id="rId4" Type="http://schemas.openxmlformats.org/officeDocument/2006/relationships/tags" Target="../tags/tag1204.xml"/></Relationships>
</file>

<file path=ppt/slideLayouts/_rels/slideLayout178.xml.rels><?xml version="1.0" encoding="UTF-8" standalone="yes"?>
<Relationships xmlns="http://schemas.openxmlformats.org/package/2006/relationships"><Relationship Id="rId8" Type="http://schemas.openxmlformats.org/officeDocument/2006/relationships/tags" Target="../tags/tag1214.xml"/><Relationship Id="rId3" Type="http://schemas.openxmlformats.org/officeDocument/2006/relationships/tags" Target="../tags/tag1209.xml"/><Relationship Id="rId7" Type="http://schemas.openxmlformats.org/officeDocument/2006/relationships/tags" Target="../tags/tag1213.xml"/><Relationship Id="rId2" Type="http://schemas.openxmlformats.org/officeDocument/2006/relationships/tags" Target="../tags/tag1208.xml"/><Relationship Id="rId1" Type="http://schemas.openxmlformats.org/officeDocument/2006/relationships/tags" Target="../tags/tag1207.xml"/><Relationship Id="rId6" Type="http://schemas.openxmlformats.org/officeDocument/2006/relationships/tags" Target="../tags/tag1212.xml"/><Relationship Id="rId5" Type="http://schemas.openxmlformats.org/officeDocument/2006/relationships/tags" Target="../tags/tag1211.xml"/><Relationship Id="rId4" Type="http://schemas.openxmlformats.org/officeDocument/2006/relationships/tags" Target="../tags/tag1210.xml"/><Relationship Id="rId9"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1217.xml"/><Relationship Id="rId2" Type="http://schemas.openxmlformats.org/officeDocument/2006/relationships/tags" Target="../tags/tag1216.xml"/><Relationship Id="rId1" Type="http://schemas.openxmlformats.org/officeDocument/2006/relationships/tags" Target="../tags/tag1215.xml"/><Relationship Id="rId5" Type="http://schemas.openxmlformats.org/officeDocument/2006/relationships/slideMaster" Target="../slideMasters/slideMaster11.xml"/><Relationship Id="rId4" Type="http://schemas.openxmlformats.org/officeDocument/2006/relationships/tags" Target="../tags/tag1218.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1221.xml"/><Relationship Id="rId2" Type="http://schemas.openxmlformats.org/officeDocument/2006/relationships/tags" Target="../tags/tag1220.xml"/><Relationship Id="rId1" Type="http://schemas.openxmlformats.org/officeDocument/2006/relationships/tags" Target="../tags/tag1219.xml"/><Relationship Id="rId4"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1224.xml"/><Relationship Id="rId7" Type="http://schemas.openxmlformats.org/officeDocument/2006/relationships/slideMaster" Target="../slideMasters/slideMaster11.xml"/><Relationship Id="rId2" Type="http://schemas.openxmlformats.org/officeDocument/2006/relationships/tags" Target="../tags/tag1223.xml"/><Relationship Id="rId1" Type="http://schemas.openxmlformats.org/officeDocument/2006/relationships/tags" Target="../tags/tag1222.xml"/><Relationship Id="rId6" Type="http://schemas.openxmlformats.org/officeDocument/2006/relationships/tags" Target="../tags/tag1227.xml"/><Relationship Id="rId5" Type="http://schemas.openxmlformats.org/officeDocument/2006/relationships/tags" Target="../tags/tag1226.xml"/><Relationship Id="rId4" Type="http://schemas.openxmlformats.org/officeDocument/2006/relationships/tags" Target="../tags/tag1225.xml"/></Relationships>
</file>

<file path=ppt/slideLayouts/_rels/slideLayout182.xml.rels><?xml version="1.0" encoding="UTF-8" standalone="yes"?>
<Relationships xmlns="http://schemas.openxmlformats.org/package/2006/relationships"><Relationship Id="rId3" Type="http://schemas.openxmlformats.org/officeDocument/2006/relationships/tags" Target="../tags/tag1230.xml"/><Relationship Id="rId2" Type="http://schemas.openxmlformats.org/officeDocument/2006/relationships/tags" Target="../tags/tag1229.xml"/><Relationship Id="rId1" Type="http://schemas.openxmlformats.org/officeDocument/2006/relationships/tags" Target="../tags/tag1228.xml"/><Relationship Id="rId6" Type="http://schemas.openxmlformats.org/officeDocument/2006/relationships/slideMaster" Target="../slideMasters/slideMaster11.xml"/><Relationship Id="rId5" Type="http://schemas.openxmlformats.org/officeDocument/2006/relationships/tags" Target="../tags/tag1232.xml"/><Relationship Id="rId4" Type="http://schemas.openxmlformats.org/officeDocument/2006/relationships/tags" Target="../tags/tag1231.xml"/></Relationships>
</file>

<file path=ppt/slideLayouts/_rels/slideLayout183.xml.rels><?xml version="1.0" encoding="UTF-8" standalone="yes"?>
<Relationships xmlns="http://schemas.openxmlformats.org/package/2006/relationships"><Relationship Id="rId3" Type="http://schemas.openxmlformats.org/officeDocument/2006/relationships/tags" Target="../tags/tag1235.xml"/><Relationship Id="rId2" Type="http://schemas.openxmlformats.org/officeDocument/2006/relationships/tags" Target="../tags/tag1234.xml"/><Relationship Id="rId1" Type="http://schemas.openxmlformats.org/officeDocument/2006/relationships/tags" Target="../tags/tag1233.xml"/><Relationship Id="rId5" Type="http://schemas.openxmlformats.org/officeDocument/2006/relationships/slideMaster" Target="../slideMasters/slideMaster11.xml"/><Relationship Id="rId4" Type="http://schemas.openxmlformats.org/officeDocument/2006/relationships/tags" Target="../tags/tag1236.xml"/></Relationships>
</file>

<file path=ppt/slideLayouts/_rels/slideLayout184.xml.rels><?xml version="1.0" encoding="UTF-8" standalone="yes"?>
<Relationships xmlns="http://schemas.openxmlformats.org/package/2006/relationships"><Relationship Id="rId8" Type="http://schemas.openxmlformats.org/officeDocument/2006/relationships/tags" Target="../tags/tag1244.xml"/><Relationship Id="rId3" Type="http://schemas.openxmlformats.org/officeDocument/2006/relationships/tags" Target="../tags/tag1239.xml"/><Relationship Id="rId7" Type="http://schemas.openxmlformats.org/officeDocument/2006/relationships/tags" Target="../tags/tag1243.xml"/><Relationship Id="rId12" Type="http://schemas.openxmlformats.org/officeDocument/2006/relationships/image" Target="../media/image1.png"/><Relationship Id="rId2" Type="http://schemas.openxmlformats.org/officeDocument/2006/relationships/tags" Target="../tags/tag1238.xml"/><Relationship Id="rId1" Type="http://schemas.openxmlformats.org/officeDocument/2006/relationships/tags" Target="../tags/tag1237.xml"/><Relationship Id="rId6" Type="http://schemas.openxmlformats.org/officeDocument/2006/relationships/tags" Target="../tags/tag1242.xml"/><Relationship Id="rId11" Type="http://schemas.openxmlformats.org/officeDocument/2006/relationships/slideMaster" Target="../slideMasters/slideMaster11.xml"/><Relationship Id="rId5" Type="http://schemas.openxmlformats.org/officeDocument/2006/relationships/tags" Target="../tags/tag1241.xml"/><Relationship Id="rId10" Type="http://schemas.openxmlformats.org/officeDocument/2006/relationships/tags" Target="../tags/tag1246.xml"/><Relationship Id="rId4" Type="http://schemas.openxmlformats.org/officeDocument/2006/relationships/tags" Target="../tags/tag1240.xml"/><Relationship Id="rId9" Type="http://schemas.openxmlformats.org/officeDocument/2006/relationships/tags" Target="../tags/tag1245.xml"/></Relationships>
</file>

<file path=ppt/slideLayouts/_rels/slideLayout18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249.xml"/><Relationship Id="rId7" Type="http://schemas.openxmlformats.org/officeDocument/2006/relationships/image" Target="../media/image3.png"/><Relationship Id="rId2" Type="http://schemas.openxmlformats.org/officeDocument/2006/relationships/tags" Target="../tags/tag1248.xml"/><Relationship Id="rId1" Type="http://schemas.openxmlformats.org/officeDocument/2006/relationships/tags" Target="../tags/tag1247.xml"/><Relationship Id="rId6" Type="http://schemas.openxmlformats.org/officeDocument/2006/relationships/slideMaster" Target="../slideMasters/slideMaster11.xml"/><Relationship Id="rId5" Type="http://schemas.openxmlformats.org/officeDocument/2006/relationships/tags" Target="../tags/tag1251.xml"/><Relationship Id="rId4" Type="http://schemas.openxmlformats.org/officeDocument/2006/relationships/tags" Target="../tags/tag1250.xml"/></Relationships>
</file>

<file path=ppt/slideLayouts/_rels/slideLayout1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254.xml"/><Relationship Id="rId7" Type="http://schemas.openxmlformats.org/officeDocument/2006/relationships/slideMaster" Target="../slideMasters/slideMaster11.xml"/><Relationship Id="rId2" Type="http://schemas.openxmlformats.org/officeDocument/2006/relationships/tags" Target="../tags/tag1253.xml"/><Relationship Id="rId1" Type="http://schemas.openxmlformats.org/officeDocument/2006/relationships/tags" Target="../tags/tag1252.xml"/><Relationship Id="rId6" Type="http://schemas.openxmlformats.org/officeDocument/2006/relationships/tags" Target="../tags/tag1257.xml"/><Relationship Id="rId5" Type="http://schemas.openxmlformats.org/officeDocument/2006/relationships/tags" Target="../tags/tag1256.xml"/><Relationship Id="rId4" Type="http://schemas.openxmlformats.org/officeDocument/2006/relationships/tags" Target="../tags/tag1255.xml"/></Relationships>
</file>

<file path=ppt/slideLayouts/_rels/slideLayout187.xml.rels><?xml version="1.0" encoding="UTF-8" standalone="yes"?>
<Relationships xmlns="http://schemas.openxmlformats.org/package/2006/relationships"><Relationship Id="rId8" Type="http://schemas.openxmlformats.org/officeDocument/2006/relationships/tags" Target="../tags/tag1265.xml"/><Relationship Id="rId3" Type="http://schemas.openxmlformats.org/officeDocument/2006/relationships/tags" Target="../tags/tag1260.xml"/><Relationship Id="rId7" Type="http://schemas.openxmlformats.org/officeDocument/2006/relationships/tags" Target="../tags/tag1264.xml"/><Relationship Id="rId2" Type="http://schemas.openxmlformats.org/officeDocument/2006/relationships/tags" Target="../tags/tag1259.xml"/><Relationship Id="rId1" Type="http://schemas.openxmlformats.org/officeDocument/2006/relationships/tags" Target="../tags/tag1258.xml"/><Relationship Id="rId6" Type="http://schemas.openxmlformats.org/officeDocument/2006/relationships/tags" Target="../tags/tag1263.xml"/><Relationship Id="rId11" Type="http://schemas.openxmlformats.org/officeDocument/2006/relationships/image" Target="../media/image4.png"/><Relationship Id="rId5" Type="http://schemas.openxmlformats.org/officeDocument/2006/relationships/tags" Target="../tags/tag1262.xml"/><Relationship Id="rId10" Type="http://schemas.openxmlformats.org/officeDocument/2006/relationships/slideMaster" Target="../slideMasters/slideMaster11.xml"/><Relationship Id="rId4" Type="http://schemas.openxmlformats.org/officeDocument/2006/relationships/tags" Target="../tags/tag1261.xml"/><Relationship Id="rId9" Type="http://schemas.openxmlformats.org/officeDocument/2006/relationships/tags" Target="../tags/tag1266.xml"/></Relationships>
</file>

<file path=ppt/slideLayouts/_rels/slideLayout188.xml.rels><?xml version="1.0" encoding="UTF-8" standalone="yes"?>
<Relationships xmlns="http://schemas.openxmlformats.org/package/2006/relationships"><Relationship Id="rId8" Type="http://schemas.openxmlformats.org/officeDocument/2006/relationships/tags" Target="../tags/tag1274.xml"/><Relationship Id="rId3" Type="http://schemas.openxmlformats.org/officeDocument/2006/relationships/tags" Target="../tags/tag1269.xml"/><Relationship Id="rId7" Type="http://schemas.openxmlformats.org/officeDocument/2006/relationships/tags" Target="../tags/tag1273.xml"/><Relationship Id="rId2" Type="http://schemas.openxmlformats.org/officeDocument/2006/relationships/tags" Target="../tags/tag1268.xml"/><Relationship Id="rId1" Type="http://schemas.openxmlformats.org/officeDocument/2006/relationships/tags" Target="../tags/tag1267.xml"/><Relationship Id="rId6" Type="http://schemas.openxmlformats.org/officeDocument/2006/relationships/tags" Target="../tags/tag1272.xml"/><Relationship Id="rId11" Type="http://schemas.openxmlformats.org/officeDocument/2006/relationships/image" Target="../media/image4.png"/><Relationship Id="rId5" Type="http://schemas.openxmlformats.org/officeDocument/2006/relationships/tags" Target="../tags/tag1271.xml"/><Relationship Id="rId10" Type="http://schemas.openxmlformats.org/officeDocument/2006/relationships/slideMaster" Target="../slideMasters/slideMaster11.xml"/><Relationship Id="rId4" Type="http://schemas.openxmlformats.org/officeDocument/2006/relationships/tags" Target="../tags/tag1270.xml"/><Relationship Id="rId9" Type="http://schemas.openxmlformats.org/officeDocument/2006/relationships/tags" Target="../tags/tag1275.xml"/></Relationships>
</file>

<file path=ppt/slideLayouts/_rels/slideLayout189.xml.rels><?xml version="1.0" encoding="UTF-8" standalone="yes"?>
<Relationships xmlns="http://schemas.openxmlformats.org/package/2006/relationships"><Relationship Id="rId8" Type="http://schemas.openxmlformats.org/officeDocument/2006/relationships/tags" Target="../tags/tag1283.xml"/><Relationship Id="rId3" Type="http://schemas.openxmlformats.org/officeDocument/2006/relationships/tags" Target="../tags/tag1278.xml"/><Relationship Id="rId7" Type="http://schemas.openxmlformats.org/officeDocument/2006/relationships/tags" Target="../tags/tag1282.xml"/><Relationship Id="rId2" Type="http://schemas.openxmlformats.org/officeDocument/2006/relationships/tags" Target="../tags/tag1277.xml"/><Relationship Id="rId1" Type="http://schemas.openxmlformats.org/officeDocument/2006/relationships/tags" Target="../tags/tag1276.xml"/><Relationship Id="rId6" Type="http://schemas.openxmlformats.org/officeDocument/2006/relationships/tags" Target="../tags/tag1281.xml"/><Relationship Id="rId11" Type="http://schemas.openxmlformats.org/officeDocument/2006/relationships/image" Target="../media/image4.png"/><Relationship Id="rId5" Type="http://schemas.openxmlformats.org/officeDocument/2006/relationships/tags" Target="../tags/tag1280.xml"/><Relationship Id="rId10" Type="http://schemas.openxmlformats.org/officeDocument/2006/relationships/slideMaster" Target="../slideMasters/slideMaster11.xml"/><Relationship Id="rId4" Type="http://schemas.openxmlformats.org/officeDocument/2006/relationships/tags" Target="../tags/tag1279.xml"/><Relationship Id="rId9" Type="http://schemas.openxmlformats.org/officeDocument/2006/relationships/tags" Target="../tags/tag128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s>
</file>

<file path=ppt/slideLayouts/_rels/slideLayout190.xml.rels><?xml version="1.0" encoding="UTF-8" standalone="yes"?>
<Relationships xmlns="http://schemas.openxmlformats.org/package/2006/relationships"><Relationship Id="rId8" Type="http://schemas.openxmlformats.org/officeDocument/2006/relationships/tags" Target="../tags/tag1292.xml"/><Relationship Id="rId3" Type="http://schemas.openxmlformats.org/officeDocument/2006/relationships/tags" Target="../tags/tag1287.xml"/><Relationship Id="rId7" Type="http://schemas.openxmlformats.org/officeDocument/2006/relationships/tags" Target="../tags/tag1291.xml"/><Relationship Id="rId12" Type="http://schemas.openxmlformats.org/officeDocument/2006/relationships/image" Target="../media/image4.png"/><Relationship Id="rId2" Type="http://schemas.openxmlformats.org/officeDocument/2006/relationships/tags" Target="../tags/tag1286.xml"/><Relationship Id="rId1" Type="http://schemas.openxmlformats.org/officeDocument/2006/relationships/tags" Target="../tags/tag1285.xml"/><Relationship Id="rId6" Type="http://schemas.openxmlformats.org/officeDocument/2006/relationships/tags" Target="../tags/tag1290.xml"/><Relationship Id="rId11" Type="http://schemas.openxmlformats.org/officeDocument/2006/relationships/slideMaster" Target="../slideMasters/slideMaster11.xml"/><Relationship Id="rId5" Type="http://schemas.openxmlformats.org/officeDocument/2006/relationships/tags" Target="../tags/tag1289.xml"/><Relationship Id="rId10" Type="http://schemas.openxmlformats.org/officeDocument/2006/relationships/tags" Target="../tags/tag1294.xml"/><Relationship Id="rId4" Type="http://schemas.openxmlformats.org/officeDocument/2006/relationships/tags" Target="../tags/tag1288.xml"/><Relationship Id="rId9" Type="http://schemas.openxmlformats.org/officeDocument/2006/relationships/tags" Target="../tags/tag1293.xml"/></Relationships>
</file>

<file path=ppt/slideLayouts/_rels/slideLayout191.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1297.xml"/><Relationship Id="rId7" Type="http://schemas.openxmlformats.org/officeDocument/2006/relationships/tags" Target="../tags/tag1301.xml"/><Relationship Id="rId2" Type="http://schemas.openxmlformats.org/officeDocument/2006/relationships/tags" Target="../tags/tag1296.xml"/><Relationship Id="rId1" Type="http://schemas.openxmlformats.org/officeDocument/2006/relationships/tags" Target="../tags/tag1295.xml"/><Relationship Id="rId6" Type="http://schemas.openxmlformats.org/officeDocument/2006/relationships/tags" Target="../tags/tag1300.xml"/><Relationship Id="rId5" Type="http://schemas.openxmlformats.org/officeDocument/2006/relationships/tags" Target="../tags/tag1299.xml"/><Relationship Id="rId4" Type="http://schemas.openxmlformats.org/officeDocument/2006/relationships/tags" Target="../tags/tag1298.xml"/><Relationship Id="rId9" Type="http://schemas.openxmlformats.org/officeDocument/2006/relationships/image" Target="../media/image4.png"/></Relationships>
</file>

<file path=ppt/slideLayouts/_rels/slideLayout192.xml.rels><?xml version="1.0" encoding="UTF-8" standalone="yes"?>
<Relationships xmlns="http://schemas.openxmlformats.org/package/2006/relationships"><Relationship Id="rId8" Type="http://schemas.openxmlformats.org/officeDocument/2006/relationships/tags" Target="../tags/tag1315.xml"/><Relationship Id="rId3" Type="http://schemas.openxmlformats.org/officeDocument/2006/relationships/tags" Target="../tags/tag1310.xml"/><Relationship Id="rId7" Type="http://schemas.openxmlformats.org/officeDocument/2006/relationships/tags" Target="../tags/tag1314.xml"/><Relationship Id="rId12" Type="http://schemas.openxmlformats.org/officeDocument/2006/relationships/image" Target="../media/image1.png"/><Relationship Id="rId2" Type="http://schemas.openxmlformats.org/officeDocument/2006/relationships/tags" Target="../tags/tag1309.xml"/><Relationship Id="rId1" Type="http://schemas.openxmlformats.org/officeDocument/2006/relationships/tags" Target="../tags/tag1308.xml"/><Relationship Id="rId6" Type="http://schemas.openxmlformats.org/officeDocument/2006/relationships/tags" Target="../tags/tag1313.xml"/><Relationship Id="rId11" Type="http://schemas.openxmlformats.org/officeDocument/2006/relationships/slideMaster" Target="../slideMasters/slideMaster12.xml"/><Relationship Id="rId5" Type="http://schemas.openxmlformats.org/officeDocument/2006/relationships/tags" Target="../tags/tag1312.xml"/><Relationship Id="rId10" Type="http://schemas.openxmlformats.org/officeDocument/2006/relationships/tags" Target="../tags/tag1317.xml"/><Relationship Id="rId4" Type="http://schemas.openxmlformats.org/officeDocument/2006/relationships/tags" Target="../tags/tag1311.xml"/><Relationship Id="rId9" Type="http://schemas.openxmlformats.org/officeDocument/2006/relationships/tags" Target="../tags/tag1316.xml"/></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1320.xml"/><Relationship Id="rId2" Type="http://schemas.openxmlformats.org/officeDocument/2006/relationships/tags" Target="../tags/tag1319.xml"/><Relationship Id="rId1" Type="http://schemas.openxmlformats.org/officeDocument/2006/relationships/tags" Target="../tags/tag1318.xml"/><Relationship Id="rId6" Type="http://schemas.openxmlformats.org/officeDocument/2006/relationships/slideMaster" Target="../slideMasters/slideMaster12.xml"/><Relationship Id="rId5" Type="http://schemas.openxmlformats.org/officeDocument/2006/relationships/tags" Target="../tags/tag1322.xml"/><Relationship Id="rId4" Type="http://schemas.openxmlformats.org/officeDocument/2006/relationships/tags" Target="../tags/tag1321.xml"/></Relationships>
</file>

<file path=ppt/slideLayouts/_rels/slideLayout194.xml.rels><?xml version="1.0" encoding="UTF-8" standalone="yes"?>
<Relationships xmlns="http://schemas.openxmlformats.org/package/2006/relationships"><Relationship Id="rId8" Type="http://schemas.openxmlformats.org/officeDocument/2006/relationships/tags" Target="../tags/tag1330.xml"/><Relationship Id="rId3" Type="http://schemas.openxmlformats.org/officeDocument/2006/relationships/tags" Target="../tags/tag1325.xml"/><Relationship Id="rId7" Type="http://schemas.openxmlformats.org/officeDocument/2006/relationships/tags" Target="../tags/tag1329.xml"/><Relationship Id="rId2" Type="http://schemas.openxmlformats.org/officeDocument/2006/relationships/tags" Target="../tags/tag1324.xml"/><Relationship Id="rId1" Type="http://schemas.openxmlformats.org/officeDocument/2006/relationships/tags" Target="../tags/tag1323.xml"/><Relationship Id="rId6" Type="http://schemas.openxmlformats.org/officeDocument/2006/relationships/tags" Target="../tags/tag1328.xml"/><Relationship Id="rId5" Type="http://schemas.openxmlformats.org/officeDocument/2006/relationships/tags" Target="../tags/tag1327.xml"/><Relationship Id="rId10" Type="http://schemas.openxmlformats.org/officeDocument/2006/relationships/image" Target="../media/image2.emf"/><Relationship Id="rId4" Type="http://schemas.openxmlformats.org/officeDocument/2006/relationships/tags" Target="../tags/tag1326.xml"/><Relationship Id="rId9"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1333.xml"/><Relationship Id="rId7" Type="http://schemas.openxmlformats.org/officeDocument/2006/relationships/slideMaster" Target="../slideMasters/slideMaster12.xml"/><Relationship Id="rId2" Type="http://schemas.openxmlformats.org/officeDocument/2006/relationships/tags" Target="../tags/tag1332.xml"/><Relationship Id="rId1" Type="http://schemas.openxmlformats.org/officeDocument/2006/relationships/tags" Target="../tags/tag1331.xml"/><Relationship Id="rId6" Type="http://schemas.openxmlformats.org/officeDocument/2006/relationships/tags" Target="../tags/tag1336.xml"/><Relationship Id="rId5" Type="http://schemas.openxmlformats.org/officeDocument/2006/relationships/tags" Target="../tags/tag1335.xml"/><Relationship Id="rId4" Type="http://schemas.openxmlformats.org/officeDocument/2006/relationships/tags" Target="../tags/tag1334.xml"/></Relationships>
</file>

<file path=ppt/slideLayouts/_rels/slideLayout196.xml.rels><?xml version="1.0" encoding="UTF-8" standalone="yes"?>
<Relationships xmlns="http://schemas.openxmlformats.org/package/2006/relationships"><Relationship Id="rId8" Type="http://schemas.openxmlformats.org/officeDocument/2006/relationships/tags" Target="../tags/tag1344.xml"/><Relationship Id="rId3" Type="http://schemas.openxmlformats.org/officeDocument/2006/relationships/tags" Target="../tags/tag1339.xml"/><Relationship Id="rId7" Type="http://schemas.openxmlformats.org/officeDocument/2006/relationships/tags" Target="../tags/tag1343.xml"/><Relationship Id="rId2" Type="http://schemas.openxmlformats.org/officeDocument/2006/relationships/tags" Target="../tags/tag1338.xml"/><Relationship Id="rId1" Type="http://schemas.openxmlformats.org/officeDocument/2006/relationships/tags" Target="../tags/tag1337.xml"/><Relationship Id="rId6" Type="http://schemas.openxmlformats.org/officeDocument/2006/relationships/tags" Target="../tags/tag1342.xml"/><Relationship Id="rId5" Type="http://schemas.openxmlformats.org/officeDocument/2006/relationships/tags" Target="../tags/tag1341.xml"/><Relationship Id="rId4" Type="http://schemas.openxmlformats.org/officeDocument/2006/relationships/tags" Target="../tags/tag1340.xml"/><Relationship Id="rId9"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1347.xml"/><Relationship Id="rId2" Type="http://schemas.openxmlformats.org/officeDocument/2006/relationships/tags" Target="../tags/tag1346.xml"/><Relationship Id="rId1" Type="http://schemas.openxmlformats.org/officeDocument/2006/relationships/tags" Target="../tags/tag1345.xml"/><Relationship Id="rId5" Type="http://schemas.openxmlformats.org/officeDocument/2006/relationships/slideMaster" Target="../slideMasters/slideMaster12.xml"/><Relationship Id="rId4" Type="http://schemas.openxmlformats.org/officeDocument/2006/relationships/tags" Target="../tags/tag1348.xml"/></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1351.xml"/><Relationship Id="rId2" Type="http://schemas.openxmlformats.org/officeDocument/2006/relationships/tags" Target="../tags/tag1350.xml"/><Relationship Id="rId1" Type="http://schemas.openxmlformats.org/officeDocument/2006/relationships/tags" Target="../tags/tag1349.xml"/><Relationship Id="rId4"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1354.xml"/><Relationship Id="rId7" Type="http://schemas.openxmlformats.org/officeDocument/2006/relationships/slideMaster" Target="../slideMasters/slideMaster12.xml"/><Relationship Id="rId2" Type="http://schemas.openxmlformats.org/officeDocument/2006/relationships/tags" Target="../tags/tag1353.xml"/><Relationship Id="rId1" Type="http://schemas.openxmlformats.org/officeDocument/2006/relationships/tags" Target="../tags/tag1352.xml"/><Relationship Id="rId6" Type="http://schemas.openxmlformats.org/officeDocument/2006/relationships/tags" Target="../tags/tag1357.xml"/><Relationship Id="rId5" Type="http://schemas.openxmlformats.org/officeDocument/2006/relationships/tags" Target="../tags/tag1356.xml"/><Relationship Id="rId4" Type="http://schemas.openxmlformats.org/officeDocument/2006/relationships/tags" Target="../tags/tag135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2.xml"/><Relationship Id="rId5" Type="http://schemas.openxmlformats.org/officeDocument/2006/relationships/tags" Target="../tags/tag62.xml"/><Relationship Id="rId4" Type="http://schemas.openxmlformats.org/officeDocument/2006/relationships/tags" Target="../tags/tag61.xml"/></Relationships>
</file>

<file path=ppt/slideLayouts/_rels/slideLayout200.xml.rels><?xml version="1.0" encoding="UTF-8" standalone="yes"?>
<Relationships xmlns="http://schemas.openxmlformats.org/package/2006/relationships"><Relationship Id="rId3" Type="http://schemas.openxmlformats.org/officeDocument/2006/relationships/tags" Target="../tags/tag1360.xml"/><Relationship Id="rId2" Type="http://schemas.openxmlformats.org/officeDocument/2006/relationships/tags" Target="../tags/tag1359.xml"/><Relationship Id="rId1" Type="http://schemas.openxmlformats.org/officeDocument/2006/relationships/tags" Target="../tags/tag1358.xml"/><Relationship Id="rId6" Type="http://schemas.openxmlformats.org/officeDocument/2006/relationships/slideMaster" Target="../slideMasters/slideMaster12.xml"/><Relationship Id="rId5" Type="http://schemas.openxmlformats.org/officeDocument/2006/relationships/tags" Target="../tags/tag1362.xml"/><Relationship Id="rId4" Type="http://schemas.openxmlformats.org/officeDocument/2006/relationships/tags" Target="../tags/tag1361.xml"/></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1365.xml"/><Relationship Id="rId2" Type="http://schemas.openxmlformats.org/officeDocument/2006/relationships/tags" Target="../tags/tag1364.xml"/><Relationship Id="rId1" Type="http://schemas.openxmlformats.org/officeDocument/2006/relationships/tags" Target="../tags/tag1363.xml"/><Relationship Id="rId5" Type="http://schemas.openxmlformats.org/officeDocument/2006/relationships/slideMaster" Target="../slideMasters/slideMaster12.xml"/><Relationship Id="rId4" Type="http://schemas.openxmlformats.org/officeDocument/2006/relationships/tags" Target="../tags/tag1366.xml"/></Relationships>
</file>

<file path=ppt/slideLayouts/_rels/slideLayout202.xml.rels><?xml version="1.0" encoding="UTF-8" standalone="yes"?>
<Relationships xmlns="http://schemas.openxmlformats.org/package/2006/relationships"><Relationship Id="rId8" Type="http://schemas.openxmlformats.org/officeDocument/2006/relationships/tags" Target="../tags/tag1374.xml"/><Relationship Id="rId3" Type="http://schemas.openxmlformats.org/officeDocument/2006/relationships/tags" Target="../tags/tag1369.xml"/><Relationship Id="rId7" Type="http://schemas.openxmlformats.org/officeDocument/2006/relationships/tags" Target="../tags/tag1373.xml"/><Relationship Id="rId12" Type="http://schemas.openxmlformats.org/officeDocument/2006/relationships/image" Target="../media/image1.png"/><Relationship Id="rId2" Type="http://schemas.openxmlformats.org/officeDocument/2006/relationships/tags" Target="../tags/tag1368.xml"/><Relationship Id="rId1" Type="http://schemas.openxmlformats.org/officeDocument/2006/relationships/tags" Target="../tags/tag1367.xml"/><Relationship Id="rId6" Type="http://schemas.openxmlformats.org/officeDocument/2006/relationships/tags" Target="../tags/tag1372.xml"/><Relationship Id="rId11" Type="http://schemas.openxmlformats.org/officeDocument/2006/relationships/slideMaster" Target="../slideMasters/slideMaster12.xml"/><Relationship Id="rId5" Type="http://schemas.openxmlformats.org/officeDocument/2006/relationships/tags" Target="../tags/tag1371.xml"/><Relationship Id="rId10" Type="http://schemas.openxmlformats.org/officeDocument/2006/relationships/tags" Target="../tags/tag1376.xml"/><Relationship Id="rId4" Type="http://schemas.openxmlformats.org/officeDocument/2006/relationships/tags" Target="../tags/tag1370.xml"/><Relationship Id="rId9" Type="http://schemas.openxmlformats.org/officeDocument/2006/relationships/tags" Target="../tags/tag1375.xml"/></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379.xml"/><Relationship Id="rId7" Type="http://schemas.openxmlformats.org/officeDocument/2006/relationships/image" Target="../media/image3.png"/><Relationship Id="rId2" Type="http://schemas.openxmlformats.org/officeDocument/2006/relationships/tags" Target="../tags/tag1378.xml"/><Relationship Id="rId1" Type="http://schemas.openxmlformats.org/officeDocument/2006/relationships/tags" Target="../tags/tag1377.xml"/><Relationship Id="rId6" Type="http://schemas.openxmlformats.org/officeDocument/2006/relationships/slideMaster" Target="../slideMasters/slideMaster12.xml"/><Relationship Id="rId5" Type="http://schemas.openxmlformats.org/officeDocument/2006/relationships/tags" Target="../tags/tag1381.xml"/><Relationship Id="rId4" Type="http://schemas.openxmlformats.org/officeDocument/2006/relationships/tags" Target="../tags/tag1380.xml"/></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384.xml"/><Relationship Id="rId7" Type="http://schemas.openxmlformats.org/officeDocument/2006/relationships/slideMaster" Target="../slideMasters/slideMaster12.xml"/><Relationship Id="rId2" Type="http://schemas.openxmlformats.org/officeDocument/2006/relationships/tags" Target="../tags/tag1383.xml"/><Relationship Id="rId1" Type="http://schemas.openxmlformats.org/officeDocument/2006/relationships/tags" Target="../tags/tag1382.xml"/><Relationship Id="rId6" Type="http://schemas.openxmlformats.org/officeDocument/2006/relationships/tags" Target="../tags/tag1387.xml"/><Relationship Id="rId5" Type="http://schemas.openxmlformats.org/officeDocument/2006/relationships/tags" Target="../tags/tag1386.xml"/><Relationship Id="rId4" Type="http://schemas.openxmlformats.org/officeDocument/2006/relationships/tags" Target="../tags/tag1385.xml"/></Relationships>
</file>

<file path=ppt/slideLayouts/_rels/slideLayout205.xml.rels><?xml version="1.0" encoding="UTF-8" standalone="yes"?>
<Relationships xmlns="http://schemas.openxmlformats.org/package/2006/relationships"><Relationship Id="rId8" Type="http://schemas.openxmlformats.org/officeDocument/2006/relationships/tags" Target="../tags/tag1395.xml"/><Relationship Id="rId3" Type="http://schemas.openxmlformats.org/officeDocument/2006/relationships/tags" Target="../tags/tag1390.xml"/><Relationship Id="rId7" Type="http://schemas.openxmlformats.org/officeDocument/2006/relationships/tags" Target="../tags/tag1394.xml"/><Relationship Id="rId2" Type="http://schemas.openxmlformats.org/officeDocument/2006/relationships/tags" Target="../tags/tag1389.xml"/><Relationship Id="rId1" Type="http://schemas.openxmlformats.org/officeDocument/2006/relationships/tags" Target="../tags/tag1388.xml"/><Relationship Id="rId6" Type="http://schemas.openxmlformats.org/officeDocument/2006/relationships/tags" Target="../tags/tag1393.xml"/><Relationship Id="rId11" Type="http://schemas.openxmlformats.org/officeDocument/2006/relationships/image" Target="../media/image4.png"/><Relationship Id="rId5" Type="http://schemas.openxmlformats.org/officeDocument/2006/relationships/tags" Target="../tags/tag1392.xml"/><Relationship Id="rId10" Type="http://schemas.openxmlformats.org/officeDocument/2006/relationships/slideMaster" Target="../slideMasters/slideMaster12.xml"/><Relationship Id="rId4" Type="http://schemas.openxmlformats.org/officeDocument/2006/relationships/tags" Target="../tags/tag1391.xml"/><Relationship Id="rId9" Type="http://schemas.openxmlformats.org/officeDocument/2006/relationships/tags" Target="../tags/tag1396.xml"/></Relationships>
</file>

<file path=ppt/slideLayouts/_rels/slideLayout206.xml.rels><?xml version="1.0" encoding="UTF-8" standalone="yes"?>
<Relationships xmlns="http://schemas.openxmlformats.org/package/2006/relationships"><Relationship Id="rId8" Type="http://schemas.openxmlformats.org/officeDocument/2006/relationships/tags" Target="../tags/tag1404.xml"/><Relationship Id="rId3" Type="http://schemas.openxmlformats.org/officeDocument/2006/relationships/tags" Target="../tags/tag1399.xml"/><Relationship Id="rId7" Type="http://schemas.openxmlformats.org/officeDocument/2006/relationships/tags" Target="../tags/tag1403.xml"/><Relationship Id="rId2" Type="http://schemas.openxmlformats.org/officeDocument/2006/relationships/tags" Target="../tags/tag1398.xml"/><Relationship Id="rId1" Type="http://schemas.openxmlformats.org/officeDocument/2006/relationships/tags" Target="../tags/tag1397.xml"/><Relationship Id="rId6" Type="http://schemas.openxmlformats.org/officeDocument/2006/relationships/tags" Target="../tags/tag1402.xml"/><Relationship Id="rId11" Type="http://schemas.openxmlformats.org/officeDocument/2006/relationships/image" Target="../media/image4.png"/><Relationship Id="rId5" Type="http://schemas.openxmlformats.org/officeDocument/2006/relationships/tags" Target="../tags/tag1401.xml"/><Relationship Id="rId10" Type="http://schemas.openxmlformats.org/officeDocument/2006/relationships/slideMaster" Target="../slideMasters/slideMaster12.xml"/><Relationship Id="rId4" Type="http://schemas.openxmlformats.org/officeDocument/2006/relationships/tags" Target="../tags/tag1400.xml"/><Relationship Id="rId9" Type="http://schemas.openxmlformats.org/officeDocument/2006/relationships/tags" Target="../tags/tag1405.xml"/></Relationships>
</file>

<file path=ppt/slideLayouts/_rels/slideLayout207.xml.rels><?xml version="1.0" encoding="UTF-8" standalone="yes"?>
<Relationships xmlns="http://schemas.openxmlformats.org/package/2006/relationships"><Relationship Id="rId8" Type="http://schemas.openxmlformats.org/officeDocument/2006/relationships/tags" Target="../tags/tag1413.xml"/><Relationship Id="rId3" Type="http://schemas.openxmlformats.org/officeDocument/2006/relationships/tags" Target="../tags/tag1408.xml"/><Relationship Id="rId7" Type="http://schemas.openxmlformats.org/officeDocument/2006/relationships/tags" Target="../tags/tag1412.xml"/><Relationship Id="rId2" Type="http://schemas.openxmlformats.org/officeDocument/2006/relationships/tags" Target="../tags/tag1407.xml"/><Relationship Id="rId1" Type="http://schemas.openxmlformats.org/officeDocument/2006/relationships/tags" Target="../tags/tag1406.xml"/><Relationship Id="rId6" Type="http://schemas.openxmlformats.org/officeDocument/2006/relationships/tags" Target="../tags/tag1411.xml"/><Relationship Id="rId11" Type="http://schemas.openxmlformats.org/officeDocument/2006/relationships/image" Target="../media/image4.png"/><Relationship Id="rId5" Type="http://schemas.openxmlformats.org/officeDocument/2006/relationships/tags" Target="../tags/tag1410.xml"/><Relationship Id="rId10" Type="http://schemas.openxmlformats.org/officeDocument/2006/relationships/slideMaster" Target="../slideMasters/slideMaster12.xml"/><Relationship Id="rId4" Type="http://schemas.openxmlformats.org/officeDocument/2006/relationships/tags" Target="../tags/tag1409.xml"/><Relationship Id="rId9" Type="http://schemas.openxmlformats.org/officeDocument/2006/relationships/tags" Target="../tags/tag1414.xml"/></Relationships>
</file>

<file path=ppt/slideLayouts/_rels/slideLayout208.xml.rels><?xml version="1.0" encoding="UTF-8" standalone="yes"?>
<Relationships xmlns="http://schemas.openxmlformats.org/package/2006/relationships"><Relationship Id="rId8" Type="http://schemas.openxmlformats.org/officeDocument/2006/relationships/tags" Target="../tags/tag1422.xml"/><Relationship Id="rId3" Type="http://schemas.openxmlformats.org/officeDocument/2006/relationships/tags" Target="../tags/tag1417.xml"/><Relationship Id="rId7" Type="http://schemas.openxmlformats.org/officeDocument/2006/relationships/tags" Target="../tags/tag1421.xml"/><Relationship Id="rId12" Type="http://schemas.openxmlformats.org/officeDocument/2006/relationships/image" Target="../media/image4.png"/><Relationship Id="rId2" Type="http://schemas.openxmlformats.org/officeDocument/2006/relationships/tags" Target="../tags/tag1416.xml"/><Relationship Id="rId1" Type="http://schemas.openxmlformats.org/officeDocument/2006/relationships/tags" Target="../tags/tag1415.xml"/><Relationship Id="rId6" Type="http://schemas.openxmlformats.org/officeDocument/2006/relationships/tags" Target="../tags/tag1420.xml"/><Relationship Id="rId11" Type="http://schemas.openxmlformats.org/officeDocument/2006/relationships/slideMaster" Target="../slideMasters/slideMaster12.xml"/><Relationship Id="rId5" Type="http://schemas.openxmlformats.org/officeDocument/2006/relationships/tags" Target="../tags/tag1419.xml"/><Relationship Id="rId10" Type="http://schemas.openxmlformats.org/officeDocument/2006/relationships/tags" Target="../tags/tag1424.xml"/><Relationship Id="rId4" Type="http://schemas.openxmlformats.org/officeDocument/2006/relationships/tags" Target="../tags/tag1418.xml"/><Relationship Id="rId9" Type="http://schemas.openxmlformats.org/officeDocument/2006/relationships/tags" Target="../tags/tag1423.xml"/></Relationships>
</file>

<file path=ppt/slideLayouts/_rels/slideLayout209.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1427.xml"/><Relationship Id="rId7" Type="http://schemas.openxmlformats.org/officeDocument/2006/relationships/tags" Target="../tags/tag1431.xml"/><Relationship Id="rId2" Type="http://schemas.openxmlformats.org/officeDocument/2006/relationships/tags" Target="../tags/tag1426.xml"/><Relationship Id="rId1" Type="http://schemas.openxmlformats.org/officeDocument/2006/relationships/tags" Target="../tags/tag1425.xml"/><Relationship Id="rId6" Type="http://schemas.openxmlformats.org/officeDocument/2006/relationships/tags" Target="../tags/tag1430.xml"/><Relationship Id="rId5" Type="http://schemas.openxmlformats.org/officeDocument/2006/relationships/tags" Target="../tags/tag1429.xml"/><Relationship Id="rId4" Type="http://schemas.openxmlformats.org/officeDocument/2006/relationships/tags" Target="../tags/tag1428.xml"/><Relationship Id="rId9"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1.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slideMaster" Target="../slideMasters/slideMaster2.xml"/><Relationship Id="rId5" Type="http://schemas.openxmlformats.org/officeDocument/2006/relationships/tags" Target="../tags/tag71.xml"/><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9.xml"/><Relationship Id="rId7" Type="http://schemas.openxmlformats.org/officeDocument/2006/relationships/image" Target="../media/image3.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Master" Target="../slideMasters/slideMaster2.xml"/><Relationship Id="rId5" Type="http://schemas.openxmlformats.org/officeDocument/2006/relationships/tags" Target="../tags/tag81.xml"/><Relationship Id="rId4" Type="http://schemas.openxmlformats.org/officeDocument/2006/relationships/tags" Target="../tags/tag80.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4.xml"/><Relationship Id="rId7" Type="http://schemas.openxmlformats.org/officeDocument/2006/relationships/slideMaster" Target="../slideMasters/slideMaster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95.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4.png"/><Relationship Id="rId5" Type="http://schemas.openxmlformats.org/officeDocument/2006/relationships/tags" Target="../tags/tag92.xml"/><Relationship Id="rId10" Type="http://schemas.openxmlformats.org/officeDocument/2006/relationships/slideMaster" Target="../slideMasters/slideMaster2.xml"/><Relationship Id="rId4" Type="http://schemas.openxmlformats.org/officeDocument/2006/relationships/tags" Target="../tags/tag91.xml"/><Relationship Id="rId9" Type="http://schemas.openxmlformats.org/officeDocument/2006/relationships/tags" Target="../tags/tag96.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04.xml"/><Relationship Id="rId3" Type="http://schemas.openxmlformats.org/officeDocument/2006/relationships/tags" Target="../tags/tag99.xml"/><Relationship Id="rId7" Type="http://schemas.openxmlformats.org/officeDocument/2006/relationships/tags" Target="../tags/tag103.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4.png"/><Relationship Id="rId5" Type="http://schemas.openxmlformats.org/officeDocument/2006/relationships/tags" Target="../tags/tag101.xml"/><Relationship Id="rId10" Type="http://schemas.openxmlformats.org/officeDocument/2006/relationships/slideMaster" Target="../slideMasters/slideMaster2.xml"/><Relationship Id="rId4" Type="http://schemas.openxmlformats.org/officeDocument/2006/relationships/tags" Target="../tags/tag100.xml"/><Relationship Id="rId9" Type="http://schemas.openxmlformats.org/officeDocument/2006/relationships/tags" Target="../tags/tag105.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4.png"/><Relationship Id="rId5" Type="http://schemas.openxmlformats.org/officeDocument/2006/relationships/tags" Target="../tags/tag110.xml"/><Relationship Id="rId10" Type="http://schemas.openxmlformats.org/officeDocument/2006/relationships/slideMaster" Target="../slideMasters/slideMaster2.xml"/><Relationship Id="rId4" Type="http://schemas.openxmlformats.org/officeDocument/2006/relationships/tags" Target="../tags/tag109.xml"/><Relationship Id="rId9" Type="http://schemas.openxmlformats.org/officeDocument/2006/relationships/tags" Target="../tags/tag114.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22.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4.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Master" Target="../slideMasters/slideMaster2.xml"/><Relationship Id="rId5" Type="http://schemas.openxmlformats.org/officeDocument/2006/relationships/tags" Target="../tags/tag119.xml"/><Relationship Id="rId10" Type="http://schemas.openxmlformats.org/officeDocument/2006/relationships/tags" Target="../tags/tag124.xml"/><Relationship Id="rId4" Type="http://schemas.openxmlformats.org/officeDocument/2006/relationships/tags" Target="../tags/tag118.xml"/><Relationship Id="rId9" Type="http://schemas.openxmlformats.org/officeDocument/2006/relationships/tags" Target="../tags/tag123.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27.xml"/><Relationship Id="rId7" Type="http://schemas.openxmlformats.org/officeDocument/2006/relationships/tags" Target="../tags/tag131.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145.xml"/><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image" Target="../media/image1.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slideMaster" Target="../slideMasters/slideMaster3.xml"/><Relationship Id="rId5" Type="http://schemas.openxmlformats.org/officeDocument/2006/relationships/tags" Target="../tags/tag142.xml"/><Relationship Id="rId10" Type="http://schemas.openxmlformats.org/officeDocument/2006/relationships/tags" Target="../tags/tag147.xml"/><Relationship Id="rId4" Type="http://schemas.openxmlformats.org/officeDocument/2006/relationships/tags" Target="../tags/tag141.xml"/><Relationship Id="rId9" Type="http://schemas.openxmlformats.org/officeDocument/2006/relationships/tags" Target="../tags/tag146.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Master" Target="../slideMasters/slideMaster3.xml"/><Relationship Id="rId5" Type="http://schemas.openxmlformats.org/officeDocument/2006/relationships/tags" Target="../tags/tag152.xml"/><Relationship Id="rId4" Type="http://schemas.openxmlformats.org/officeDocument/2006/relationships/tags" Target="../tags/tag151.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60.xml"/><Relationship Id="rId3" Type="http://schemas.openxmlformats.org/officeDocument/2006/relationships/tags" Target="../tags/tag155.xml"/><Relationship Id="rId7" Type="http://schemas.openxmlformats.org/officeDocument/2006/relationships/tags" Target="../tags/tag159.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10" Type="http://schemas.openxmlformats.org/officeDocument/2006/relationships/image" Target="../media/image2.emf"/><Relationship Id="rId4" Type="http://schemas.openxmlformats.org/officeDocument/2006/relationships/tags" Target="../tags/tag156.xml"/><Relationship Id="rId9"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63.xml"/><Relationship Id="rId7" Type="http://schemas.openxmlformats.org/officeDocument/2006/relationships/slideMaster" Target="../slideMasters/slideMaster3.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9"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slideMaster" Target="../slideMasters/slideMaster3.xml"/><Relationship Id="rId4" Type="http://schemas.openxmlformats.org/officeDocument/2006/relationships/tags" Target="../tags/tag178.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84.xml"/><Relationship Id="rId7" Type="http://schemas.openxmlformats.org/officeDocument/2006/relationships/slideMaster" Target="../slideMasters/slideMaster3.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slideMaster" Target="../slideMasters/slideMaster3.xml"/><Relationship Id="rId5" Type="http://schemas.openxmlformats.org/officeDocument/2006/relationships/tags" Target="../tags/tag192.xml"/><Relationship Id="rId4" Type="http://schemas.openxmlformats.org/officeDocument/2006/relationships/tags" Target="../tags/tag19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slideMaster" Target="../slideMasters/slideMaster3.xml"/><Relationship Id="rId4" Type="http://schemas.openxmlformats.org/officeDocument/2006/relationships/tags" Target="../tags/tag19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204.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1.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slideMaster" Target="../slideMasters/slideMaster3.xml"/><Relationship Id="rId5" Type="http://schemas.openxmlformats.org/officeDocument/2006/relationships/tags" Target="../tags/tag201.xml"/><Relationship Id="rId10" Type="http://schemas.openxmlformats.org/officeDocument/2006/relationships/tags" Target="../tags/tag206.xml"/><Relationship Id="rId4" Type="http://schemas.openxmlformats.org/officeDocument/2006/relationships/tags" Target="../tags/tag200.xml"/><Relationship Id="rId9" Type="http://schemas.openxmlformats.org/officeDocument/2006/relationships/tags" Target="../tags/tag205.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09.xml"/><Relationship Id="rId7" Type="http://schemas.openxmlformats.org/officeDocument/2006/relationships/image" Target="../media/image3.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slideMaster" Target="../slideMasters/slideMaster3.xml"/><Relationship Id="rId5" Type="http://schemas.openxmlformats.org/officeDocument/2006/relationships/tags" Target="../tags/tag211.xml"/><Relationship Id="rId4" Type="http://schemas.openxmlformats.org/officeDocument/2006/relationships/tags" Target="../tags/tag210.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14.xml"/><Relationship Id="rId7" Type="http://schemas.openxmlformats.org/officeDocument/2006/relationships/slideMaster" Target="../slideMasters/slideMaster3.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225.xml"/><Relationship Id="rId3" Type="http://schemas.openxmlformats.org/officeDocument/2006/relationships/tags" Target="../tags/tag220.xml"/><Relationship Id="rId7" Type="http://schemas.openxmlformats.org/officeDocument/2006/relationships/tags" Target="../tags/tag224.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image" Target="../media/image4.png"/><Relationship Id="rId5" Type="http://schemas.openxmlformats.org/officeDocument/2006/relationships/tags" Target="../tags/tag222.xml"/><Relationship Id="rId10" Type="http://schemas.openxmlformats.org/officeDocument/2006/relationships/slideMaster" Target="../slideMasters/slideMaster3.xml"/><Relationship Id="rId4" Type="http://schemas.openxmlformats.org/officeDocument/2006/relationships/tags" Target="../tags/tag221.xml"/><Relationship Id="rId9" Type="http://schemas.openxmlformats.org/officeDocument/2006/relationships/tags" Target="../tags/tag226.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234.xml"/><Relationship Id="rId3" Type="http://schemas.openxmlformats.org/officeDocument/2006/relationships/tags" Target="../tags/tag229.xml"/><Relationship Id="rId7" Type="http://schemas.openxmlformats.org/officeDocument/2006/relationships/tags" Target="../tags/tag233.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image" Target="../media/image4.png"/><Relationship Id="rId5" Type="http://schemas.openxmlformats.org/officeDocument/2006/relationships/tags" Target="../tags/tag231.xml"/><Relationship Id="rId10" Type="http://schemas.openxmlformats.org/officeDocument/2006/relationships/slideMaster" Target="../slideMasters/slideMaster3.xml"/><Relationship Id="rId4" Type="http://schemas.openxmlformats.org/officeDocument/2006/relationships/tags" Target="../tags/tag230.xml"/><Relationship Id="rId9" Type="http://schemas.openxmlformats.org/officeDocument/2006/relationships/tags" Target="../tags/tag235.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43.xml"/><Relationship Id="rId3" Type="http://schemas.openxmlformats.org/officeDocument/2006/relationships/tags" Target="../tags/tag238.xml"/><Relationship Id="rId7" Type="http://schemas.openxmlformats.org/officeDocument/2006/relationships/tags" Target="../tags/tag242.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image" Target="../media/image4.png"/><Relationship Id="rId5" Type="http://schemas.openxmlformats.org/officeDocument/2006/relationships/tags" Target="../tags/tag240.xml"/><Relationship Id="rId10" Type="http://schemas.openxmlformats.org/officeDocument/2006/relationships/slideMaster" Target="../slideMasters/slideMaster3.xml"/><Relationship Id="rId4" Type="http://schemas.openxmlformats.org/officeDocument/2006/relationships/tags" Target="../tags/tag239.xml"/><Relationship Id="rId9" Type="http://schemas.openxmlformats.org/officeDocument/2006/relationships/tags" Target="../tags/tag244.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252.xml"/><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image" Target="../media/image4.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slideMaster" Target="../slideMasters/slideMaster3.xml"/><Relationship Id="rId5" Type="http://schemas.openxmlformats.org/officeDocument/2006/relationships/tags" Target="../tags/tag249.xml"/><Relationship Id="rId10" Type="http://schemas.openxmlformats.org/officeDocument/2006/relationships/tags" Target="../tags/tag254.xml"/><Relationship Id="rId4" Type="http://schemas.openxmlformats.org/officeDocument/2006/relationships/tags" Target="../tags/tag248.xml"/><Relationship Id="rId9" Type="http://schemas.openxmlformats.org/officeDocument/2006/relationships/tags" Target="../tags/tag253.xml"/></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57.xml"/><Relationship Id="rId7" Type="http://schemas.openxmlformats.org/officeDocument/2006/relationships/tags" Target="../tags/tag261.xml"/><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9"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275.xml"/><Relationship Id="rId3" Type="http://schemas.openxmlformats.org/officeDocument/2006/relationships/tags" Target="../tags/tag270.xml"/><Relationship Id="rId7" Type="http://schemas.openxmlformats.org/officeDocument/2006/relationships/tags" Target="../tags/tag274.xml"/><Relationship Id="rId12" Type="http://schemas.openxmlformats.org/officeDocument/2006/relationships/image" Target="../media/image1.pn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slideMaster" Target="../slideMasters/slideMaster4.xml"/><Relationship Id="rId5" Type="http://schemas.openxmlformats.org/officeDocument/2006/relationships/tags" Target="../tags/tag272.xml"/><Relationship Id="rId10" Type="http://schemas.openxmlformats.org/officeDocument/2006/relationships/tags" Target="../tags/tag277.xml"/><Relationship Id="rId4" Type="http://schemas.openxmlformats.org/officeDocument/2006/relationships/tags" Target="../tags/tag271.xml"/><Relationship Id="rId9" Type="http://schemas.openxmlformats.org/officeDocument/2006/relationships/tags" Target="../tags/tag276.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slideMaster" Target="../slideMasters/slideMaster4.xml"/><Relationship Id="rId5" Type="http://schemas.openxmlformats.org/officeDocument/2006/relationships/tags" Target="../tags/tag282.xml"/><Relationship Id="rId4" Type="http://schemas.openxmlformats.org/officeDocument/2006/relationships/tags" Target="../tags/tag28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290.xml"/><Relationship Id="rId3" Type="http://schemas.openxmlformats.org/officeDocument/2006/relationships/tags" Target="../tags/tag285.xml"/><Relationship Id="rId7" Type="http://schemas.openxmlformats.org/officeDocument/2006/relationships/tags" Target="../tags/tag289.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5" Type="http://schemas.openxmlformats.org/officeDocument/2006/relationships/tags" Target="../tags/tag287.xml"/><Relationship Id="rId10" Type="http://schemas.openxmlformats.org/officeDocument/2006/relationships/image" Target="../media/image2.emf"/><Relationship Id="rId4" Type="http://schemas.openxmlformats.org/officeDocument/2006/relationships/tags" Target="../tags/tag286.xml"/><Relationship Id="rId9"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293.xml"/><Relationship Id="rId7" Type="http://schemas.openxmlformats.org/officeDocument/2006/relationships/slideMaster" Target="../slideMasters/slideMaster4.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304.xml"/><Relationship Id="rId3" Type="http://schemas.openxmlformats.org/officeDocument/2006/relationships/tags" Target="../tags/tag299.xml"/><Relationship Id="rId7" Type="http://schemas.openxmlformats.org/officeDocument/2006/relationships/tags" Target="../tags/tag303.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9"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slideMaster" Target="../slideMasters/slideMaster4.xml"/><Relationship Id="rId4" Type="http://schemas.openxmlformats.org/officeDocument/2006/relationships/tags" Target="../tags/tag308.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 Id="rId4"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314.xml"/><Relationship Id="rId7" Type="http://schemas.openxmlformats.org/officeDocument/2006/relationships/slideMaster" Target="../slideMasters/slideMaster4.xml"/><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slideMaster" Target="../slideMasters/slideMaster4.xml"/><Relationship Id="rId5" Type="http://schemas.openxmlformats.org/officeDocument/2006/relationships/tags" Target="../tags/tag322.xml"/><Relationship Id="rId4" Type="http://schemas.openxmlformats.org/officeDocument/2006/relationships/tags" Target="../tags/tag321.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tags" Target="../tags/tag323.xml"/><Relationship Id="rId5" Type="http://schemas.openxmlformats.org/officeDocument/2006/relationships/slideMaster" Target="../slideMasters/slideMaster4.xml"/><Relationship Id="rId4" Type="http://schemas.openxmlformats.org/officeDocument/2006/relationships/tags" Target="../tags/tag326.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334.xml"/><Relationship Id="rId3" Type="http://schemas.openxmlformats.org/officeDocument/2006/relationships/tags" Target="../tags/tag329.xml"/><Relationship Id="rId7" Type="http://schemas.openxmlformats.org/officeDocument/2006/relationships/tags" Target="../tags/tag333.xml"/><Relationship Id="rId12"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tags" Target="../tags/tag332.xml"/><Relationship Id="rId11" Type="http://schemas.openxmlformats.org/officeDocument/2006/relationships/slideMaster" Target="../slideMasters/slideMaster4.xml"/><Relationship Id="rId5" Type="http://schemas.openxmlformats.org/officeDocument/2006/relationships/tags" Target="../tags/tag331.xml"/><Relationship Id="rId10" Type="http://schemas.openxmlformats.org/officeDocument/2006/relationships/tags" Target="../tags/tag336.xml"/><Relationship Id="rId4" Type="http://schemas.openxmlformats.org/officeDocument/2006/relationships/tags" Target="../tags/tag330.xml"/><Relationship Id="rId9" Type="http://schemas.openxmlformats.org/officeDocument/2006/relationships/tags" Target="../tags/tag335.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39.xml"/><Relationship Id="rId7" Type="http://schemas.openxmlformats.org/officeDocument/2006/relationships/image" Target="../media/image3.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slideMaster" Target="../slideMasters/slideMaster4.xml"/><Relationship Id="rId5" Type="http://schemas.openxmlformats.org/officeDocument/2006/relationships/tags" Target="../tags/tag341.xml"/><Relationship Id="rId4" Type="http://schemas.openxmlformats.org/officeDocument/2006/relationships/tags" Target="../tags/tag34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44.xml"/><Relationship Id="rId7" Type="http://schemas.openxmlformats.org/officeDocument/2006/relationships/slideMaster" Target="../slideMasters/slideMaster4.xml"/><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355.xml"/><Relationship Id="rId3" Type="http://schemas.openxmlformats.org/officeDocument/2006/relationships/tags" Target="../tags/tag350.xml"/><Relationship Id="rId7" Type="http://schemas.openxmlformats.org/officeDocument/2006/relationships/tags" Target="../tags/tag354.xml"/><Relationship Id="rId2" Type="http://schemas.openxmlformats.org/officeDocument/2006/relationships/tags" Target="../tags/tag349.xml"/><Relationship Id="rId1" Type="http://schemas.openxmlformats.org/officeDocument/2006/relationships/tags" Target="../tags/tag348.xml"/><Relationship Id="rId6" Type="http://schemas.openxmlformats.org/officeDocument/2006/relationships/tags" Target="../tags/tag353.xml"/><Relationship Id="rId11" Type="http://schemas.openxmlformats.org/officeDocument/2006/relationships/image" Target="../media/image4.png"/><Relationship Id="rId5" Type="http://schemas.openxmlformats.org/officeDocument/2006/relationships/tags" Target="../tags/tag352.xml"/><Relationship Id="rId10" Type="http://schemas.openxmlformats.org/officeDocument/2006/relationships/slideMaster" Target="../slideMasters/slideMaster4.xml"/><Relationship Id="rId4" Type="http://schemas.openxmlformats.org/officeDocument/2006/relationships/tags" Target="../tags/tag351.xml"/><Relationship Id="rId9" Type="http://schemas.openxmlformats.org/officeDocument/2006/relationships/tags" Target="../tags/tag356.xml"/></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364.xml"/><Relationship Id="rId3" Type="http://schemas.openxmlformats.org/officeDocument/2006/relationships/tags" Target="../tags/tag359.xml"/><Relationship Id="rId7" Type="http://schemas.openxmlformats.org/officeDocument/2006/relationships/tags" Target="../tags/tag363.xml"/><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image" Target="../media/image4.png"/><Relationship Id="rId5" Type="http://schemas.openxmlformats.org/officeDocument/2006/relationships/tags" Target="../tags/tag361.xml"/><Relationship Id="rId10" Type="http://schemas.openxmlformats.org/officeDocument/2006/relationships/slideMaster" Target="../slideMasters/slideMaster4.xml"/><Relationship Id="rId4" Type="http://schemas.openxmlformats.org/officeDocument/2006/relationships/tags" Target="../tags/tag360.xml"/><Relationship Id="rId9" Type="http://schemas.openxmlformats.org/officeDocument/2006/relationships/tags" Target="../tags/tag365.xml"/></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373.xml"/><Relationship Id="rId3" Type="http://schemas.openxmlformats.org/officeDocument/2006/relationships/tags" Target="../tags/tag368.xml"/><Relationship Id="rId7" Type="http://schemas.openxmlformats.org/officeDocument/2006/relationships/tags" Target="../tags/tag372.xml"/><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tags" Target="../tags/tag371.xml"/><Relationship Id="rId11" Type="http://schemas.openxmlformats.org/officeDocument/2006/relationships/image" Target="../media/image4.png"/><Relationship Id="rId5" Type="http://schemas.openxmlformats.org/officeDocument/2006/relationships/tags" Target="../tags/tag370.xml"/><Relationship Id="rId10" Type="http://schemas.openxmlformats.org/officeDocument/2006/relationships/slideMaster" Target="../slideMasters/slideMaster4.xml"/><Relationship Id="rId4" Type="http://schemas.openxmlformats.org/officeDocument/2006/relationships/tags" Target="../tags/tag369.xml"/><Relationship Id="rId9" Type="http://schemas.openxmlformats.org/officeDocument/2006/relationships/tags" Target="../tags/tag374.xml"/></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382.xml"/><Relationship Id="rId3" Type="http://schemas.openxmlformats.org/officeDocument/2006/relationships/tags" Target="../tags/tag377.xml"/><Relationship Id="rId7" Type="http://schemas.openxmlformats.org/officeDocument/2006/relationships/tags" Target="../tags/tag381.xml"/><Relationship Id="rId12" Type="http://schemas.openxmlformats.org/officeDocument/2006/relationships/image" Target="../media/image4.pn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slideMaster" Target="../slideMasters/slideMaster4.xml"/><Relationship Id="rId5" Type="http://schemas.openxmlformats.org/officeDocument/2006/relationships/tags" Target="../tags/tag379.xml"/><Relationship Id="rId10" Type="http://schemas.openxmlformats.org/officeDocument/2006/relationships/tags" Target="../tags/tag384.xml"/><Relationship Id="rId4" Type="http://schemas.openxmlformats.org/officeDocument/2006/relationships/tags" Target="../tags/tag378.xml"/><Relationship Id="rId9" Type="http://schemas.openxmlformats.org/officeDocument/2006/relationships/tags" Target="../tags/tag383.xml"/></Relationships>
</file>

<file path=ppt/slideLayouts/_rels/slideLayout65.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87.xml"/><Relationship Id="rId7" Type="http://schemas.openxmlformats.org/officeDocument/2006/relationships/tags" Target="../tags/tag391.xml"/><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tags" Target="../tags/tag390.xml"/><Relationship Id="rId5" Type="http://schemas.openxmlformats.org/officeDocument/2006/relationships/tags" Target="../tags/tag389.xml"/><Relationship Id="rId4" Type="http://schemas.openxmlformats.org/officeDocument/2006/relationships/tags" Target="../tags/tag388.xml"/><Relationship Id="rId9"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405.xml"/><Relationship Id="rId3" Type="http://schemas.openxmlformats.org/officeDocument/2006/relationships/tags" Target="../tags/tag400.xml"/><Relationship Id="rId7" Type="http://schemas.openxmlformats.org/officeDocument/2006/relationships/tags" Target="../tags/tag404.xml"/><Relationship Id="rId12" Type="http://schemas.openxmlformats.org/officeDocument/2006/relationships/image" Target="../media/image1.png"/><Relationship Id="rId2" Type="http://schemas.openxmlformats.org/officeDocument/2006/relationships/tags" Target="../tags/tag399.xml"/><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slideMaster" Target="../slideMasters/slideMaster5.xml"/><Relationship Id="rId5" Type="http://schemas.openxmlformats.org/officeDocument/2006/relationships/tags" Target="../tags/tag402.xml"/><Relationship Id="rId10" Type="http://schemas.openxmlformats.org/officeDocument/2006/relationships/tags" Target="../tags/tag407.xml"/><Relationship Id="rId4" Type="http://schemas.openxmlformats.org/officeDocument/2006/relationships/tags" Target="../tags/tag401.xml"/><Relationship Id="rId9" Type="http://schemas.openxmlformats.org/officeDocument/2006/relationships/tags" Target="../tags/tag406.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tags" Target="../tags/tag408.xml"/><Relationship Id="rId6" Type="http://schemas.openxmlformats.org/officeDocument/2006/relationships/slideMaster" Target="../slideMasters/slideMaster5.xml"/><Relationship Id="rId5" Type="http://schemas.openxmlformats.org/officeDocument/2006/relationships/tags" Target="../tags/tag412.xml"/><Relationship Id="rId4" Type="http://schemas.openxmlformats.org/officeDocument/2006/relationships/tags" Target="../tags/tag411.xml"/></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420.xml"/><Relationship Id="rId3" Type="http://schemas.openxmlformats.org/officeDocument/2006/relationships/tags" Target="../tags/tag415.xml"/><Relationship Id="rId7" Type="http://schemas.openxmlformats.org/officeDocument/2006/relationships/tags" Target="../tags/tag419.xml"/><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tags" Target="../tags/tag418.xml"/><Relationship Id="rId5" Type="http://schemas.openxmlformats.org/officeDocument/2006/relationships/tags" Target="../tags/tag417.xml"/><Relationship Id="rId10" Type="http://schemas.openxmlformats.org/officeDocument/2006/relationships/image" Target="../media/image2.emf"/><Relationship Id="rId4" Type="http://schemas.openxmlformats.org/officeDocument/2006/relationships/tags" Target="../tags/tag416.xml"/><Relationship Id="rId9"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423.xml"/><Relationship Id="rId7" Type="http://schemas.openxmlformats.org/officeDocument/2006/relationships/slideMaster" Target="../slideMasters/slideMaster5.xml"/><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tags" Target="../tags/tag426.xml"/><Relationship Id="rId5" Type="http://schemas.openxmlformats.org/officeDocument/2006/relationships/tags" Target="../tags/tag425.xml"/><Relationship Id="rId4" Type="http://schemas.openxmlformats.org/officeDocument/2006/relationships/tags" Target="../tags/tag42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434.xml"/><Relationship Id="rId3" Type="http://schemas.openxmlformats.org/officeDocument/2006/relationships/tags" Target="../tags/tag429.xml"/><Relationship Id="rId7" Type="http://schemas.openxmlformats.org/officeDocument/2006/relationships/tags" Target="../tags/tag433.xml"/><Relationship Id="rId2" Type="http://schemas.openxmlformats.org/officeDocument/2006/relationships/tags" Target="../tags/tag428.xml"/><Relationship Id="rId1" Type="http://schemas.openxmlformats.org/officeDocument/2006/relationships/tags" Target="../tags/tag427.xml"/><Relationship Id="rId6" Type="http://schemas.openxmlformats.org/officeDocument/2006/relationships/tags" Target="../tags/tag432.xml"/><Relationship Id="rId5" Type="http://schemas.openxmlformats.org/officeDocument/2006/relationships/tags" Target="../tags/tag431.xml"/><Relationship Id="rId4" Type="http://schemas.openxmlformats.org/officeDocument/2006/relationships/tags" Target="../tags/tag430.xml"/><Relationship Id="rId9"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 Id="rId5" Type="http://schemas.openxmlformats.org/officeDocument/2006/relationships/slideMaster" Target="../slideMasters/slideMaster5.xml"/><Relationship Id="rId4" Type="http://schemas.openxmlformats.org/officeDocument/2006/relationships/tags" Target="../tags/tag438.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 Id="rId4"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444.xml"/><Relationship Id="rId7" Type="http://schemas.openxmlformats.org/officeDocument/2006/relationships/slideMaster" Target="../slideMasters/slideMaster5.xml"/><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tags" Target="../tags/tag447.xml"/><Relationship Id="rId5" Type="http://schemas.openxmlformats.org/officeDocument/2006/relationships/tags" Target="../tags/tag446.xml"/><Relationship Id="rId4" Type="http://schemas.openxmlformats.org/officeDocument/2006/relationships/tags" Target="../tags/tag445.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slideMaster" Target="../slideMasters/slideMaster5.xml"/><Relationship Id="rId5" Type="http://schemas.openxmlformats.org/officeDocument/2006/relationships/tags" Target="../tags/tag452.xml"/><Relationship Id="rId4" Type="http://schemas.openxmlformats.org/officeDocument/2006/relationships/tags" Target="../tags/tag451.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 Id="rId5" Type="http://schemas.openxmlformats.org/officeDocument/2006/relationships/slideMaster" Target="../slideMasters/slideMaster5.xml"/><Relationship Id="rId4" Type="http://schemas.openxmlformats.org/officeDocument/2006/relationships/tags" Target="../tags/tag456.xml"/></Relationships>
</file>

<file path=ppt/slideLayouts/_rels/slideLayout76.xml.rels><?xml version="1.0" encoding="UTF-8" standalone="yes"?>
<Relationships xmlns="http://schemas.openxmlformats.org/package/2006/relationships"><Relationship Id="rId8" Type="http://schemas.openxmlformats.org/officeDocument/2006/relationships/tags" Target="../tags/tag464.xml"/><Relationship Id="rId3" Type="http://schemas.openxmlformats.org/officeDocument/2006/relationships/tags" Target="../tags/tag459.xml"/><Relationship Id="rId7" Type="http://schemas.openxmlformats.org/officeDocument/2006/relationships/tags" Target="../tags/tag463.xml"/><Relationship Id="rId12" Type="http://schemas.openxmlformats.org/officeDocument/2006/relationships/image" Target="../media/image1.png"/><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slideMaster" Target="../slideMasters/slideMaster5.xml"/><Relationship Id="rId5" Type="http://schemas.openxmlformats.org/officeDocument/2006/relationships/tags" Target="../tags/tag461.xml"/><Relationship Id="rId10" Type="http://schemas.openxmlformats.org/officeDocument/2006/relationships/tags" Target="../tags/tag466.xml"/><Relationship Id="rId4" Type="http://schemas.openxmlformats.org/officeDocument/2006/relationships/tags" Target="../tags/tag460.xml"/><Relationship Id="rId9" Type="http://schemas.openxmlformats.org/officeDocument/2006/relationships/tags" Target="../tags/tag465.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69.xml"/><Relationship Id="rId7" Type="http://schemas.openxmlformats.org/officeDocument/2006/relationships/image" Target="../media/image3.png"/><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slideMaster" Target="../slideMasters/slideMaster5.xml"/><Relationship Id="rId5" Type="http://schemas.openxmlformats.org/officeDocument/2006/relationships/tags" Target="../tags/tag471.xml"/><Relationship Id="rId4" Type="http://schemas.openxmlformats.org/officeDocument/2006/relationships/tags" Target="../tags/tag470.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74.xml"/><Relationship Id="rId7" Type="http://schemas.openxmlformats.org/officeDocument/2006/relationships/slideMaster" Target="../slideMasters/slideMaster5.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5" Type="http://schemas.openxmlformats.org/officeDocument/2006/relationships/tags" Target="../tags/tag476.xml"/><Relationship Id="rId4" Type="http://schemas.openxmlformats.org/officeDocument/2006/relationships/tags" Target="../tags/tag475.xml"/></Relationships>
</file>

<file path=ppt/slideLayouts/_rels/slideLayout79.xml.rels><?xml version="1.0" encoding="UTF-8" standalone="yes"?>
<Relationships xmlns="http://schemas.openxmlformats.org/package/2006/relationships"><Relationship Id="rId8" Type="http://schemas.openxmlformats.org/officeDocument/2006/relationships/tags" Target="../tags/tag485.xml"/><Relationship Id="rId3" Type="http://schemas.openxmlformats.org/officeDocument/2006/relationships/tags" Target="../tags/tag480.xml"/><Relationship Id="rId7" Type="http://schemas.openxmlformats.org/officeDocument/2006/relationships/tags" Target="../tags/tag484.xml"/><Relationship Id="rId2" Type="http://schemas.openxmlformats.org/officeDocument/2006/relationships/tags" Target="../tags/tag479.xml"/><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image" Target="../media/image4.png"/><Relationship Id="rId5" Type="http://schemas.openxmlformats.org/officeDocument/2006/relationships/tags" Target="../tags/tag482.xml"/><Relationship Id="rId10" Type="http://schemas.openxmlformats.org/officeDocument/2006/relationships/slideMaster" Target="../slideMasters/slideMaster5.xml"/><Relationship Id="rId4" Type="http://schemas.openxmlformats.org/officeDocument/2006/relationships/tags" Target="../tags/tag481.xml"/><Relationship Id="rId9" Type="http://schemas.openxmlformats.org/officeDocument/2006/relationships/tags" Target="../tags/tag48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tags" Target="../tags/tag494.xml"/><Relationship Id="rId3" Type="http://schemas.openxmlformats.org/officeDocument/2006/relationships/tags" Target="../tags/tag489.xml"/><Relationship Id="rId7" Type="http://schemas.openxmlformats.org/officeDocument/2006/relationships/tags" Target="../tags/tag493.xml"/><Relationship Id="rId2" Type="http://schemas.openxmlformats.org/officeDocument/2006/relationships/tags" Target="../tags/tag488.xml"/><Relationship Id="rId1" Type="http://schemas.openxmlformats.org/officeDocument/2006/relationships/tags" Target="../tags/tag487.xml"/><Relationship Id="rId6" Type="http://schemas.openxmlformats.org/officeDocument/2006/relationships/tags" Target="../tags/tag492.xml"/><Relationship Id="rId11" Type="http://schemas.openxmlformats.org/officeDocument/2006/relationships/image" Target="../media/image4.png"/><Relationship Id="rId5" Type="http://schemas.openxmlformats.org/officeDocument/2006/relationships/tags" Target="../tags/tag491.xml"/><Relationship Id="rId10" Type="http://schemas.openxmlformats.org/officeDocument/2006/relationships/slideMaster" Target="../slideMasters/slideMaster5.xml"/><Relationship Id="rId4" Type="http://schemas.openxmlformats.org/officeDocument/2006/relationships/tags" Target="../tags/tag490.xml"/><Relationship Id="rId9" Type="http://schemas.openxmlformats.org/officeDocument/2006/relationships/tags" Target="../tags/tag495.xml"/></Relationships>
</file>

<file path=ppt/slideLayouts/_rels/slideLayout81.xml.rels><?xml version="1.0" encoding="UTF-8" standalone="yes"?>
<Relationships xmlns="http://schemas.openxmlformats.org/package/2006/relationships"><Relationship Id="rId8" Type="http://schemas.openxmlformats.org/officeDocument/2006/relationships/tags" Target="../tags/tag503.xml"/><Relationship Id="rId3" Type="http://schemas.openxmlformats.org/officeDocument/2006/relationships/tags" Target="../tags/tag498.xml"/><Relationship Id="rId7" Type="http://schemas.openxmlformats.org/officeDocument/2006/relationships/tags" Target="../tags/tag502.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image" Target="../media/image4.png"/><Relationship Id="rId5" Type="http://schemas.openxmlformats.org/officeDocument/2006/relationships/tags" Target="../tags/tag500.xml"/><Relationship Id="rId10" Type="http://schemas.openxmlformats.org/officeDocument/2006/relationships/slideMaster" Target="../slideMasters/slideMaster5.xml"/><Relationship Id="rId4" Type="http://schemas.openxmlformats.org/officeDocument/2006/relationships/tags" Target="../tags/tag499.xml"/><Relationship Id="rId9" Type="http://schemas.openxmlformats.org/officeDocument/2006/relationships/tags" Target="../tags/tag504.xml"/></Relationships>
</file>

<file path=ppt/slideLayouts/_rels/slideLayout82.xml.rels><?xml version="1.0" encoding="UTF-8" standalone="yes"?>
<Relationships xmlns="http://schemas.openxmlformats.org/package/2006/relationships"><Relationship Id="rId8" Type="http://schemas.openxmlformats.org/officeDocument/2006/relationships/tags" Target="../tags/tag512.xml"/><Relationship Id="rId3" Type="http://schemas.openxmlformats.org/officeDocument/2006/relationships/tags" Target="../tags/tag507.xml"/><Relationship Id="rId7" Type="http://schemas.openxmlformats.org/officeDocument/2006/relationships/tags" Target="../tags/tag511.xml"/><Relationship Id="rId12" Type="http://schemas.openxmlformats.org/officeDocument/2006/relationships/image" Target="../media/image4.png"/><Relationship Id="rId2" Type="http://schemas.openxmlformats.org/officeDocument/2006/relationships/tags" Target="../tags/tag506.xml"/><Relationship Id="rId1" Type="http://schemas.openxmlformats.org/officeDocument/2006/relationships/tags" Target="../tags/tag505.xml"/><Relationship Id="rId6" Type="http://schemas.openxmlformats.org/officeDocument/2006/relationships/tags" Target="../tags/tag510.xml"/><Relationship Id="rId11" Type="http://schemas.openxmlformats.org/officeDocument/2006/relationships/slideMaster" Target="../slideMasters/slideMaster5.xml"/><Relationship Id="rId5" Type="http://schemas.openxmlformats.org/officeDocument/2006/relationships/tags" Target="../tags/tag509.xml"/><Relationship Id="rId10" Type="http://schemas.openxmlformats.org/officeDocument/2006/relationships/tags" Target="../tags/tag514.xml"/><Relationship Id="rId4" Type="http://schemas.openxmlformats.org/officeDocument/2006/relationships/tags" Target="../tags/tag508.xml"/><Relationship Id="rId9" Type="http://schemas.openxmlformats.org/officeDocument/2006/relationships/tags" Target="../tags/tag513.xml"/></Relationships>
</file>

<file path=ppt/slideLayouts/_rels/slideLayout8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517.xml"/><Relationship Id="rId7" Type="http://schemas.openxmlformats.org/officeDocument/2006/relationships/tags" Target="../tags/tag521.xml"/><Relationship Id="rId2" Type="http://schemas.openxmlformats.org/officeDocument/2006/relationships/tags" Target="../tags/tag516.xml"/><Relationship Id="rId1" Type="http://schemas.openxmlformats.org/officeDocument/2006/relationships/tags" Target="../tags/tag515.xml"/><Relationship Id="rId6" Type="http://schemas.openxmlformats.org/officeDocument/2006/relationships/tags" Target="../tags/tag520.xml"/><Relationship Id="rId5" Type="http://schemas.openxmlformats.org/officeDocument/2006/relationships/tags" Target="../tags/tag519.xml"/><Relationship Id="rId4" Type="http://schemas.openxmlformats.org/officeDocument/2006/relationships/tags" Target="../tags/tag518.xml"/><Relationship Id="rId9"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8" Type="http://schemas.openxmlformats.org/officeDocument/2006/relationships/tags" Target="../tags/tag535.xml"/><Relationship Id="rId3" Type="http://schemas.openxmlformats.org/officeDocument/2006/relationships/tags" Target="../tags/tag530.xml"/><Relationship Id="rId7" Type="http://schemas.openxmlformats.org/officeDocument/2006/relationships/tags" Target="../tags/tag534.xml"/><Relationship Id="rId12" Type="http://schemas.openxmlformats.org/officeDocument/2006/relationships/image" Target="../media/image1.png"/><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slideMaster" Target="../slideMasters/slideMaster6.xml"/><Relationship Id="rId5" Type="http://schemas.openxmlformats.org/officeDocument/2006/relationships/tags" Target="../tags/tag532.xml"/><Relationship Id="rId10" Type="http://schemas.openxmlformats.org/officeDocument/2006/relationships/tags" Target="../tags/tag537.xml"/><Relationship Id="rId4" Type="http://schemas.openxmlformats.org/officeDocument/2006/relationships/tags" Target="../tags/tag531.xml"/><Relationship Id="rId9" Type="http://schemas.openxmlformats.org/officeDocument/2006/relationships/tags" Target="../tags/tag536.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540.xml"/><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slideMaster" Target="../slideMasters/slideMaster6.xml"/><Relationship Id="rId5" Type="http://schemas.openxmlformats.org/officeDocument/2006/relationships/tags" Target="../tags/tag542.xml"/><Relationship Id="rId4" Type="http://schemas.openxmlformats.org/officeDocument/2006/relationships/tags" Target="../tags/tag541.xml"/></Relationships>
</file>

<file path=ppt/slideLayouts/_rels/slideLayout86.xml.rels><?xml version="1.0" encoding="UTF-8" standalone="yes"?>
<Relationships xmlns="http://schemas.openxmlformats.org/package/2006/relationships"><Relationship Id="rId8" Type="http://schemas.openxmlformats.org/officeDocument/2006/relationships/tags" Target="../tags/tag550.xml"/><Relationship Id="rId3" Type="http://schemas.openxmlformats.org/officeDocument/2006/relationships/tags" Target="../tags/tag545.xml"/><Relationship Id="rId7" Type="http://schemas.openxmlformats.org/officeDocument/2006/relationships/tags" Target="../tags/tag549.xml"/><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tags" Target="../tags/tag548.xml"/><Relationship Id="rId5" Type="http://schemas.openxmlformats.org/officeDocument/2006/relationships/tags" Target="../tags/tag547.xml"/><Relationship Id="rId10" Type="http://schemas.openxmlformats.org/officeDocument/2006/relationships/image" Target="../media/image2.emf"/><Relationship Id="rId4" Type="http://schemas.openxmlformats.org/officeDocument/2006/relationships/tags" Target="../tags/tag546.xml"/><Relationship Id="rId9"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553.xml"/><Relationship Id="rId7" Type="http://schemas.openxmlformats.org/officeDocument/2006/relationships/slideMaster" Target="../slideMasters/slideMaster6.xml"/><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s>
</file>

<file path=ppt/slideLayouts/_rels/slideLayout88.xml.rels><?xml version="1.0" encoding="UTF-8" standalone="yes"?>
<Relationships xmlns="http://schemas.openxmlformats.org/package/2006/relationships"><Relationship Id="rId8" Type="http://schemas.openxmlformats.org/officeDocument/2006/relationships/tags" Target="../tags/tag564.xml"/><Relationship Id="rId3" Type="http://schemas.openxmlformats.org/officeDocument/2006/relationships/tags" Target="../tags/tag559.xml"/><Relationship Id="rId7" Type="http://schemas.openxmlformats.org/officeDocument/2006/relationships/tags" Target="../tags/tag563.xml"/><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tags" Target="../tags/tag562.xml"/><Relationship Id="rId5" Type="http://schemas.openxmlformats.org/officeDocument/2006/relationships/tags" Target="../tags/tag561.xml"/><Relationship Id="rId4" Type="http://schemas.openxmlformats.org/officeDocument/2006/relationships/tags" Target="../tags/tag560.xml"/><Relationship Id="rId9"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 Id="rId5" Type="http://schemas.openxmlformats.org/officeDocument/2006/relationships/slideMaster" Target="../slideMasters/slideMaster6.xml"/><Relationship Id="rId4" Type="http://schemas.openxmlformats.org/officeDocument/2006/relationships/tags" Target="../tags/tag56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571.xml"/><Relationship Id="rId2" Type="http://schemas.openxmlformats.org/officeDocument/2006/relationships/tags" Target="../tags/tag570.xml"/><Relationship Id="rId1" Type="http://schemas.openxmlformats.org/officeDocument/2006/relationships/tags" Target="../tags/tag569.xml"/><Relationship Id="rId4"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574.xml"/><Relationship Id="rId7" Type="http://schemas.openxmlformats.org/officeDocument/2006/relationships/slideMaster" Target="../slideMasters/slideMaster6.xml"/><Relationship Id="rId2" Type="http://schemas.openxmlformats.org/officeDocument/2006/relationships/tags" Target="../tags/tag573.xml"/><Relationship Id="rId1" Type="http://schemas.openxmlformats.org/officeDocument/2006/relationships/tags" Target="../tags/tag572.xml"/><Relationship Id="rId6" Type="http://schemas.openxmlformats.org/officeDocument/2006/relationships/tags" Target="../tags/tag577.xml"/><Relationship Id="rId5" Type="http://schemas.openxmlformats.org/officeDocument/2006/relationships/tags" Target="../tags/tag576.xml"/><Relationship Id="rId4" Type="http://schemas.openxmlformats.org/officeDocument/2006/relationships/tags" Target="../tags/tag575.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slideMaster" Target="../slideMasters/slideMaster6.xml"/><Relationship Id="rId5" Type="http://schemas.openxmlformats.org/officeDocument/2006/relationships/tags" Target="../tags/tag582.xml"/><Relationship Id="rId4" Type="http://schemas.openxmlformats.org/officeDocument/2006/relationships/tags" Target="../tags/tag581.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585.xml"/><Relationship Id="rId2" Type="http://schemas.openxmlformats.org/officeDocument/2006/relationships/tags" Target="../tags/tag584.xml"/><Relationship Id="rId1" Type="http://schemas.openxmlformats.org/officeDocument/2006/relationships/tags" Target="../tags/tag583.xml"/><Relationship Id="rId5" Type="http://schemas.openxmlformats.org/officeDocument/2006/relationships/slideMaster" Target="../slideMasters/slideMaster6.xml"/><Relationship Id="rId4" Type="http://schemas.openxmlformats.org/officeDocument/2006/relationships/tags" Target="../tags/tag586.xml"/></Relationships>
</file>

<file path=ppt/slideLayouts/_rels/slideLayout94.xml.rels><?xml version="1.0" encoding="UTF-8" standalone="yes"?>
<Relationships xmlns="http://schemas.openxmlformats.org/package/2006/relationships"><Relationship Id="rId8" Type="http://schemas.openxmlformats.org/officeDocument/2006/relationships/tags" Target="../tags/tag594.xml"/><Relationship Id="rId3" Type="http://schemas.openxmlformats.org/officeDocument/2006/relationships/tags" Target="../tags/tag589.xml"/><Relationship Id="rId7" Type="http://schemas.openxmlformats.org/officeDocument/2006/relationships/tags" Target="../tags/tag593.xml"/><Relationship Id="rId12" Type="http://schemas.openxmlformats.org/officeDocument/2006/relationships/image" Target="../media/image1.png"/><Relationship Id="rId2" Type="http://schemas.openxmlformats.org/officeDocument/2006/relationships/tags" Target="../tags/tag588.xml"/><Relationship Id="rId1" Type="http://schemas.openxmlformats.org/officeDocument/2006/relationships/tags" Target="../tags/tag587.xml"/><Relationship Id="rId6" Type="http://schemas.openxmlformats.org/officeDocument/2006/relationships/tags" Target="../tags/tag592.xml"/><Relationship Id="rId11" Type="http://schemas.openxmlformats.org/officeDocument/2006/relationships/slideMaster" Target="../slideMasters/slideMaster6.xml"/><Relationship Id="rId5" Type="http://schemas.openxmlformats.org/officeDocument/2006/relationships/tags" Target="../tags/tag591.xml"/><Relationship Id="rId10" Type="http://schemas.openxmlformats.org/officeDocument/2006/relationships/tags" Target="../tags/tag596.xml"/><Relationship Id="rId4" Type="http://schemas.openxmlformats.org/officeDocument/2006/relationships/tags" Target="../tags/tag590.xml"/><Relationship Id="rId9" Type="http://schemas.openxmlformats.org/officeDocument/2006/relationships/tags" Target="../tags/tag595.xml"/></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99.xml"/><Relationship Id="rId7" Type="http://schemas.openxmlformats.org/officeDocument/2006/relationships/image" Target="../media/image3.png"/><Relationship Id="rId2" Type="http://schemas.openxmlformats.org/officeDocument/2006/relationships/tags" Target="../tags/tag598.xml"/><Relationship Id="rId1" Type="http://schemas.openxmlformats.org/officeDocument/2006/relationships/tags" Target="../tags/tag597.xml"/><Relationship Id="rId6" Type="http://schemas.openxmlformats.org/officeDocument/2006/relationships/slideMaster" Target="../slideMasters/slideMaster6.xml"/><Relationship Id="rId5" Type="http://schemas.openxmlformats.org/officeDocument/2006/relationships/tags" Target="../tags/tag601.xml"/><Relationship Id="rId4" Type="http://schemas.openxmlformats.org/officeDocument/2006/relationships/tags" Target="../tags/tag600.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04.xml"/><Relationship Id="rId7" Type="http://schemas.openxmlformats.org/officeDocument/2006/relationships/slideMaster" Target="../slideMasters/slideMaster6.xml"/><Relationship Id="rId2" Type="http://schemas.openxmlformats.org/officeDocument/2006/relationships/tags" Target="../tags/tag603.xml"/><Relationship Id="rId1" Type="http://schemas.openxmlformats.org/officeDocument/2006/relationships/tags" Target="../tags/tag602.xml"/><Relationship Id="rId6" Type="http://schemas.openxmlformats.org/officeDocument/2006/relationships/tags" Target="../tags/tag607.xml"/><Relationship Id="rId5" Type="http://schemas.openxmlformats.org/officeDocument/2006/relationships/tags" Target="../tags/tag606.xml"/><Relationship Id="rId4" Type="http://schemas.openxmlformats.org/officeDocument/2006/relationships/tags" Target="../tags/tag605.xml"/></Relationships>
</file>

<file path=ppt/slideLayouts/_rels/slideLayout97.xml.rels><?xml version="1.0" encoding="UTF-8" standalone="yes"?>
<Relationships xmlns="http://schemas.openxmlformats.org/package/2006/relationships"><Relationship Id="rId8" Type="http://schemas.openxmlformats.org/officeDocument/2006/relationships/tags" Target="../tags/tag615.xml"/><Relationship Id="rId3" Type="http://schemas.openxmlformats.org/officeDocument/2006/relationships/tags" Target="../tags/tag610.xml"/><Relationship Id="rId7" Type="http://schemas.openxmlformats.org/officeDocument/2006/relationships/tags" Target="../tags/tag614.xml"/><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tags" Target="../tags/tag613.xml"/><Relationship Id="rId11" Type="http://schemas.openxmlformats.org/officeDocument/2006/relationships/image" Target="../media/image4.png"/><Relationship Id="rId5" Type="http://schemas.openxmlformats.org/officeDocument/2006/relationships/tags" Target="../tags/tag612.xml"/><Relationship Id="rId10" Type="http://schemas.openxmlformats.org/officeDocument/2006/relationships/slideMaster" Target="../slideMasters/slideMaster6.xml"/><Relationship Id="rId4" Type="http://schemas.openxmlformats.org/officeDocument/2006/relationships/tags" Target="../tags/tag611.xml"/><Relationship Id="rId9" Type="http://schemas.openxmlformats.org/officeDocument/2006/relationships/tags" Target="../tags/tag616.xml"/></Relationships>
</file>

<file path=ppt/slideLayouts/_rels/slideLayout98.xml.rels><?xml version="1.0" encoding="UTF-8" standalone="yes"?>
<Relationships xmlns="http://schemas.openxmlformats.org/package/2006/relationships"><Relationship Id="rId8" Type="http://schemas.openxmlformats.org/officeDocument/2006/relationships/tags" Target="../tags/tag624.xml"/><Relationship Id="rId3" Type="http://schemas.openxmlformats.org/officeDocument/2006/relationships/tags" Target="../tags/tag619.xml"/><Relationship Id="rId7" Type="http://schemas.openxmlformats.org/officeDocument/2006/relationships/tags" Target="../tags/tag623.xml"/><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image" Target="../media/image4.png"/><Relationship Id="rId5" Type="http://schemas.openxmlformats.org/officeDocument/2006/relationships/tags" Target="../tags/tag621.xml"/><Relationship Id="rId10" Type="http://schemas.openxmlformats.org/officeDocument/2006/relationships/slideMaster" Target="../slideMasters/slideMaster6.xml"/><Relationship Id="rId4" Type="http://schemas.openxmlformats.org/officeDocument/2006/relationships/tags" Target="../tags/tag620.xml"/><Relationship Id="rId9" Type="http://schemas.openxmlformats.org/officeDocument/2006/relationships/tags" Target="../tags/tag625.xml"/></Relationships>
</file>

<file path=ppt/slideLayouts/_rels/slideLayout99.xml.rels><?xml version="1.0" encoding="UTF-8" standalone="yes"?>
<Relationships xmlns="http://schemas.openxmlformats.org/package/2006/relationships"><Relationship Id="rId8" Type="http://schemas.openxmlformats.org/officeDocument/2006/relationships/tags" Target="../tags/tag633.xml"/><Relationship Id="rId3" Type="http://schemas.openxmlformats.org/officeDocument/2006/relationships/tags" Target="../tags/tag628.xml"/><Relationship Id="rId7" Type="http://schemas.openxmlformats.org/officeDocument/2006/relationships/tags" Target="../tags/tag632.xml"/><Relationship Id="rId2" Type="http://schemas.openxmlformats.org/officeDocument/2006/relationships/tags" Target="../tags/tag627.xml"/><Relationship Id="rId1" Type="http://schemas.openxmlformats.org/officeDocument/2006/relationships/tags" Target="../tags/tag626.xml"/><Relationship Id="rId6" Type="http://schemas.openxmlformats.org/officeDocument/2006/relationships/tags" Target="../tags/tag631.xml"/><Relationship Id="rId11" Type="http://schemas.openxmlformats.org/officeDocument/2006/relationships/image" Target="../media/image4.png"/><Relationship Id="rId5" Type="http://schemas.openxmlformats.org/officeDocument/2006/relationships/tags" Target="../tags/tag630.xml"/><Relationship Id="rId10" Type="http://schemas.openxmlformats.org/officeDocument/2006/relationships/slideMaster" Target="../slideMasters/slideMaster6.xml"/><Relationship Id="rId4" Type="http://schemas.openxmlformats.org/officeDocument/2006/relationships/tags" Target="../tags/tag629.xml"/><Relationship Id="rId9" Type="http://schemas.openxmlformats.org/officeDocument/2006/relationships/tags" Target="../tags/tag63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B9217FE-27D4-4C29-BBA2-705D693E2688}" type="datetimeFigureOut">
              <a:rPr lang="zh-CN" altLang="en-US" smtClean="0"/>
              <a:t>2025/3/21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BF7A77-181C-47E5-BB5F-A2BFAC46EA5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B9217FE-27D4-4C29-BBA2-705D693E2688}" type="datetimeFigureOut">
              <a:rPr lang="zh-CN" altLang="en-US" smtClean="0"/>
              <a:t>2025/3/21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BF7A77-181C-47E5-BB5F-A2BFAC46EA51}"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2"/>
          <a:stretch>
            <a:fillRect/>
          </a:stretch>
        </p:blipFill>
        <p:spPr>
          <a:xfrm>
            <a:off x="36195" y="5670550"/>
            <a:ext cx="1164590" cy="119634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descr="图片7"/>
          <p:cNvPicPr>
            <a:picLocks noChangeAspect="1"/>
          </p:cNvPicPr>
          <p:nvPr userDrawn="1">
            <p:custDataLst>
              <p:tags r:id="rId1"/>
            </p:custDataLst>
          </p:nvPr>
        </p:nvPicPr>
        <p:blipFill>
          <a:blip r:embed="rId9"/>
          <a:stretch>
            <a:fillRect/>
          </a:stretch>
        </p:blipFill>
        <p:spPr>
          <a:xfrm>
            <a:off x="10955655" y="26035"/>
            <a:ext cx="1164590" cy="1196340"/>
          </a:xfrm>
          <a:prstGeom prst="rect">
            <a:avLst/>
          </a:prstGeom>
        </p:spPr>
      </p:pic>
      <p:sp>
        <p:nvSpPr>
          <p:cNvPr id="10" name="矩形 9"/>
          <p:cNvSpPr/>
          <p:nvPr userDrawn="1">
            <p:custDataLst>
              <p:tags r:id="rId2"/>
            </p:custDataLst>
          </p:nvPr>
        </p:nvSpPr>
        <p:spPr>
          <a:xfrm>
            <a:off x="0" y="93191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lt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flipV="1">
            <a:off x="-1" y="667656"/>
            <a:ext cx="6429830" cy="6190343"/>
            <a:chOff x="-2" y="-3"/>
            <a:chExt cx="8186059" cy="6357259"/>
          </a:xfrm>
        </p:grpSpPr>
        <p:sp>
          <p:nvSpPr>
            <p:cNvPr id="9"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ctrTitle" hasCustomPrompt="1"/>
            <p:custDataLst>
              <p:tags r:id="rId3"/>
            </p:custDataLst>
          </p:nvPr>
        </p:nvSpPr>
        <p:spPr>
          <a:xfrm>
            <a:off x="5102959" y="1066803"/>
            <a:ext cx="7022259" cy="2443160"/>
          </a:xfrm>
        </p:spPr>
        <p:txBody>
          <a:bodyPr anchor="b">
            <a:normAutofit/>
          </a:bodyPr>
          <a:lstStyle>
            <a:lvl1pPr algn="ctr">
              <a:defRPr sz="60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5102959" y="3563508"/>
            <a:ext cx="7022259" cy="1694292"/>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p:custDataLst>
              <p:tags r:id="rId8"/>
            </p:custDataLst>
          </p:nvPr>
        </p:nvCxnSpPr>
        <p:spPr>
          <a:xfrm>
            <a:off x="6107458"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124200" y="2358897"/>
            <a:ext cx="8229600" cy="179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1746250" y="2013597"/>
            <a:ext cx="2489200" cy="2489200"/>
            <a:chOff x="2362200" y="215900"/>
            <a:chExt cx="2921000" cy="2921000"/>
          </a:xfrm>
        </p:grpSpPr>
        <p:sp>
          <p:nvSpPr>
            <p:cNvPr id="10" name="椭圆 9"/>
            <p:cNvSpPr/>
            <p:nvPr>
              <p:custDataLst>
                <p:tags r:id="rId7"/>
              </p:custDataLst>
            </p:nvPr>
          </p:nvSpPr>
          <p:spPr>
            <a:xfrm>
              <a:off x="2362200" y="215900"/>
              <a:ext cx="2921000" cy="292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2434814" y="288514"/>
              <a:ext cx="2775771" cy="2775767"/>
            </a:xfrm>
            <a:prstGeom prst="rect">
              <a:avLst/>
            </a:prstGeom>
          </p:spPr>
        </p:pic>
      </p:grpSp>
      <p:sp>
        <p:nvSpPr>
          <p:cNvPr id="2" name="标题 1"/>
          <p:cNvSpPr>
            <a:spLocks noGrp="1"/>
          </p:cNvSpPr>
          <p:nvPr>
            <p:ph type="title" hasCustomPrompt="1"/>
            <p:custDataLst>
              <p:tags r:id="rId3"/>
            </p:custDataLst>
          </p:nvPr>
        </p:nvSpPr>
        <p:spPr>
          <a:xfrm>
            <a:off x="5551520" y="2358897"/>
            <a:ext cx="5802280" cy="1798600"/>
          </a:xfrm>
        </p:spPr>
        <p:txBody>
          <a:bodyPr anchor="ctr"/>
          <a:lstStyle>
            <a:lvl1pPr algn="l">
              <a:defRPr sz="6000">
                <a:solidFill>
                  <a:schemeClr val="bg1"/>
                </a:solidFill>
              </a:defRPr>
            </a:lvl1pPr>
          </a:lstStyle>
          <a:p>
            <a:r>
              <a:rPr lang="zh-CN" altLang="en-US" dirty="0"/>
              <a:t>编辑标题</a:t>
            </a:r>
          </a:p>
        </p:txBody>
      </p:sp>
      <p:sp>
        <p:nvSpPr>
          <p:cNvPr id="4" name="日期占位符 3"/>
          <p:cNvSpPr>
            <a:spLocks noGrp="1"/>
          </p:cNvSpPr>
          <p:nvPr>
            <p:ph type="dt" sz="half" idx="10"/>
            <p:custDataLst>
              <p:tags r:id="rId4"/>
            </p:custDataLst>
          </p:nvPr>
        </p:nvSpPr>
        <p:spPr/>
        <p:txBody>
          <a:bodyPr/>
          <a:lstStyle/>
          <a:p>
            <a:fld id="{51044D7C-3CF0-4E62-97F3-62B995EBF5A7}" type="datetimeFigureOut">
              <a:rPr lang="zh-CN" altLang="en-US" smtClean="0"/>
              <a:t>2025/3/21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DD11502-8252-42F3-B832-7CB5E5499BD4}" type="slidenum">
              <a:rPr lang="zh-CN" altLang="en-US" smtClean="0"/>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2025/3/21</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B9217FE-27D4-4C29-BBA2-705D693E2688}" type="datetimeFigureOut">
              <a:rPr lang="zh-CN" altLang="en-US" smtClean="0"/>
              <a:t>2025/3/21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BF7A77-181C-47E5-BB5F-A2BFAC46EA51}" type="slidenum">
              <a:rPr lang="zh-CN" altLang="en-US" smtClean="0"/>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flipV="1">
            <a:off x="-1" y="667656"/>
            <a:ext cx="6429830" cy="6190343"/>
            <a:chOff x="-2" y="-3"/>
            <a:chExt cx="8186059" cy="6357259"/>
          </a:xfrm>
        </p:grpSpPr>
        <p:sp>
          <p:nvSpPr>
            <p:cNvPr id="8"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title" hasCustomPrompt="1"/>
            <p:custDataLst>
              <p:tags r:id="rId3"/>
            </p:custDataLst>
          </p:nvPr>
        </p:nvSpPr>
        <p:spPr>
          <a:xfrm>
            <a:off x="5975287" y="1774480"/>
            <a:ext cx="5838947" cy="1781522"/>
          </a:xfrm>
        </p:spPr>
        <p:txBody>
          <a:bodyPr anchor="b">
            <a:normAutofit/>
          </a:bodyPr>
          <a:lstStyle>
            <a:lvl1pPr algn="ctr">
              <a:lnSpc>
                <a:spcPct val="100000"/>
              </a:lnSpc>
              <a:defRPr sz="6600" b="1">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7"/>
            </p:custDataLst>
          </p:nvPr>
        </p:nvSpPr>
        <p:spPr>
          <a:xfrm>
            <a:off x="5975287" y="3556001"/>
            <a:ext cx="5838947" cy="1500187"/>
          </a:xfrm>
        </p:spPr>
        <p:txBody>
          <a:bodyPr>
            <a:normAutofit/>
          </a:bodyPr>
          <a:lstStyle>
            <a:lvl1pPr marL="0" indent="0" algn="ctr">
              <a:lnSpc>
                <a:spcPct val="100000"/>
              </a:lnSpc>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cxnSp>
        <p:nvCxnSpPr>
          <p:cNvPr id="11" name="直接连接符 10"/>
          <p:cNvCxnSpPr/>
          <p:nvPr>
            <p:custDataLst>
              <p:tags r:id="rId8"/>
            </p:custDataLst>
          </p:nvPr>
        </p:nvCxnSpPr>
        <p:spPr>
          <a:xfrm>
            <a:off x="6069081"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8"/>
          <a:stretch>
            <a:fillRect/>
          </a:stretch>
        </p:blipFill>
        <p:spPr>
          <a:xfrm>
            <a:off x="84455" y="5594350"/>
            <a:ext cx="1164590" cy="11963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1"/>
          <a:stretch>
            <a:fillRect/>
          </a:stretch>
        </p:blipFill>
        <p:spPr>
          <a:xfrm>
            <a:off x="50165" y="5643245"/>
            <a:ext cx="1164590" cy="1196340"/>
          </a:xfrm>
          <a:prstGeom prst="rect">
            <a:avLst/>
          </a:prstGeom>
        </p:spPr>
      </p:pic>
      <p:pic>
        <p:nvPicPr>
          <p:cNvPr id="8" name="图片 7" descr="图片7"/>
          <p:cNvPicPr>
            <a:picLocks noChangeAspect="1"/>
          </p:cNvPicPr>
          <p:nvPr userDrawn="1">
            <p:custDataLst>
              <p:tags r:id="rId2"/>
            </p:custDataLst>
          </p:nvPr>
        </p:nvPicPr>
        <p:blipFill>
          <a:blip r:embed="rId11"/>
          <a:stretch>
            <a:fillRect/>
          </a:stretch>
        </p:blipFill>
        <p:spPr>
          <a:xfrm>
            <a:off x="10907395" y="130810"/>
            <a:ext cx="1164590" cy="1196340"/>
          </a:xfrm>
          <a:prstGeom prst="rect">
            <a:avLst/>
          </a:prstGeom>
        </p:spPr>
      </p:pic>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2"/>
          <a:stretch>
            <a:fillRect/>
          </a:stretch>
        </p:blipFill>
        <p:spPr>
          <a:xfrm>
            <a:off x="36195" y="5670550"/>
            <a:ext cx="1164590" cy="119634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descr="图片7"/>
          <p:cNvPicPr>
            <a:picLocks noChangeAspect="1"/>
          </p:cNvPicPr>
          <p:nvPr userDrawn="1">
            <p:custDataLst>
              <p:tags r:id="rId1"/>
            </p:custDataLst>
          </p:nvPr>
        </p:nvPicPr>
        <p:blipFill>
          <a:blip r:embed="rId9"/>
          <a:stretch>
            <a:fillRect/>
          </a:stretch>
        </p:blipFill>
        <p:spPr>
          <a:xfrm>
            <a:off x="10955655" y="26035"/>
            <a:ext cx="1164590" cy="1196340"/>
          </a:xfrm>
          <a:prstGeom prst="rect">
            <a:avLst/>
          </a:prstGeom>
        </p:spPr>
      </p:pic>
      <p:sp>
        <p:nvSpPr>
          <p:cNvPr id="10" name="矩形 9"/>
          <p:cNvSpPr/>
          <p:nvPr userDrawn="1">
            <p:custDataLst>
              <p:tags r:id="rId2"/>
            </p:custDataLst>
          </p:nvPr>
        </p:nvSpPr>
        <p:spPr>
          <a:xfrm>
            <a:off x="0" y="93191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lt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flipV="1">
            <a:off x="-1" y="667656"/>
            <a:ext cx="6429830" cy="6190343"/>
            <a:chOff x="-2" y="-3"/>
            <a:chExt cx="8186059" cy="6357259"/>
          </a:xfrm>
        </p:grpSpPr>
        <p:sp>
          <p:nvSpPr>
            <p:cNvPr id="9"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ctrTitle" hasCustomPrompt="1"/>
            <p:custDataLst>
              <p:tags r:id="rId3"/>
            </p:custDataLst>
          </p:nvPr>
        </p:nvSpPr>
        <p:spPr>
          <a:xfrm>
            <a:off x="5102959" y="1066803"/>
            <a:ext cx="7022259" cy="2443160"/>
          </a:xfrm>
        </p:spPr>
        <p:txBody>
          <a:bodyPr anchor="b">
            <a:normAutofit/>
          </a:bodyPr>
          <a:lstStyle>
            <a:lvl1pPr algn="ctr">
              <a:defRPr sz="60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5102959" y="3563508"/>
            <a:ext cx="7022259" cy="1694292"/>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p:custDataLst>
              <p:tags r:id="rId8"/>
            </p:custDataLst>
          </p:nvPr>
        </p:nvCxnSpPr>
        <p:spPr>
          <a:xfrm>
            <a:off x="6107458"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lt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flipV="1">
            <a:off x="-1" y="667656"/>
            <a:ext cx="6429830" cy="6190343"/>
            <a:chOff x="-2" y="-3"/>
            <a:chExt cx="8186059" cy="6357259"/>
          </a:xfrm>
        </p:grpSpPr>
        <p:sp>
          <p:nvSpPr>
            <p:cNvPr id="9"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ctrTitle" hasCustomPrompt="1"/>
            <p:custDataLst>
              <p:tags r:id="rId3"/>
            </p:custDataLst>
          </p:nvPr>
        </p:nvSpPr>
        <p:spPr>
          <a:xfrm>
            <a:off x="5102959" y="1066803"/>
            <a:ext cx="7022259" cy="2443160"/>
          </a:xfrm>
        </p:spPr>
        <p:txBody>
          <a:bodyPr anchor="b">
            <a:normAutofit/>
          </a:bodyPr>
          <a:lstStyle>
            <a:lvl1pPr algn="ctr">
              <a:defRPr sz="60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5102959" y="3563508"/>
            <a:ext cx="7022259" cy="1694292"/>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p:custDataLst>
              <p:tags r:id="rId8"/>
            </p:custDataLst>
          </p:nvPr>
        </p:nvCxnSpPr>
        <p:spPr>
          <a:xfrm>
            <a:off x="6107458"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124200" y="2358897"/>
            <a:ext cx="8229600" cy="179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1746250" y="2013597"/>
            <a:ext cx="2489200" cy="2489200"/>
            <a:chOff x="2362200" y="215900"/>
            <a:chExt cx="2921000" cy="2921000"/>
          </a:xfrm>
        </p:grpSpPr>
        <p:sp>
          <p:nvSpPr>
            <p:cNvPr id="10" name="椭圆 9"/>
            <p:cNvSpPr/>
            <p:nvPr>
              <p:custDataLst>
                <p:tags r:id="rId7"/>
              </p:custDataLst>
            </p:nvPr>
          </p:nvSpPr>
          <p:spPr>
            <a:xfrm>
              <a:off x="2362200" y="215900"/>
              <a:ext cx="2921000" cy="292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2434814" y="288514"/>
              <a:ext cx="2775771" cy="2775767"/>
            </a:xfrm>
            <a:prstGeom prst="rect">
              <a:avLst/>
            </a:prstGeom>
          </p:spPr>
        </p:pic>
      </p:grpSp>
      <p:sp>
        <p:nvSpPr>
          <p:cNvPr id="2" name="标题 1"/>
          <p:cNvSpPr>
            <a:spLocks noGrp="1"/>
          </p:cNvSpPr>
          <p:nvPr>
            <p:ph type="title" hasCustomPrompt="1"/>
            <p:custDataLst>
              <p:tags r:id="rId3"/>
            </p:custDataLst>
          </p:nvPr>
        </p:nvSpPr>
        <p:spPr>
          <a:xfrm>
            <a:off x="5551520" y="2358897"/>
            <a:ext cx="5802280" cy="1798600"/>
          </a:xfrm>
        </p:spPr>
        <p:txBody>
          <a:bodyPr anchor="ctr"/>
          <a:lstStyle>
            <a:lvl1pPr algn="l">
              <a:defRPr sz="6000">
                <a:solidFill>
                  <a:schemeClr val="bg1"/>
                </a:solidFill>
              </a:defRPr>
            </a:lvl1pPr>
          </a:lstStyle>
          <a:p>
            <a:r>
              <a:rPr lang="zh-CN" altLang="en-US" dirty="0"/>
              <a:t>编辑标题</a:t>
            </a:r>
          </a:p>
        </p:txBody>
      </p:sp>
      <p:sp>
        <p:nvSpPr>
          <p:cNvPr id="4" name="日期占位符 3"/>
          <p:cNvSpPr>
            <a:spLocks noGrp="1"/>
          </p:cNvSpPr>
          <p:nvPr>
            <p:ph type="dt" sz="half" idx="10"/>
            <p:custDataLst>
              <p:tags r:id="rId4"/>
            </p:custDataLst>
          </p:nvPr>
        </p:nvSpPr>
        <p:spPr/>
        <p:txBody>
          <a:bodyPr/>
          <a:lstStyle/>
          <a:p>
            <a:fld id="{51044D7C-3CF0-4E62-97F3-62B995EBF5A7}" type="datetimeFigureOut">
              <a:rPr lang="zh-CN" altLang="en-US" smtClean="0"/>
              <a:t>2025/3/21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DD11502-8252-42F3-B832-7CB5E5499BD4}" type="slidenum">
              <a:rPr lang="zh-CN" altLang="en-US" smtClean="0"/>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2025/3/21</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flipV="1">
            <a:off x="-1" y="667656"/>
            <a:ext cx="6429830" cy="6190343"/>
            <a:chOff x="-2" y="-3"/>
            <a:chExt cx="8186059" cy="6357259"/>
          </a:xfrm>
        </p:grpSpPr>
        <p:sp>
          <p:nvSpPr>
            <p:cNvPr id="8"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title" hasCustomPrompt="1"/>
            <p:custDataLst>
              <p:tags r:id="rId3"/>
            </p:custDataLst>
          </p:nvPr>
        </p:nvSpPr>
        <p:spPr>
          <a:xfrm>
            <a:off x="5975287" y="1774480"/>
            <a:ext cx="5838947" cy="1781522"/>
          </a:xfrm>
        </p:spPr>
        <p:txBody>
          <a:bodyPr anchor="b">
            <a:normAutofit/>
          </a:bodyPr>
          <a:lstStyle>
            <a:lvl1pPr algn="ctr">
              <a:lnSpc>
                <a:spcPct val="100000"/>
              </a:lnSpc>
              <a:defRPr sz="6600" b="1">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7"/>
            </p:custDataLst>
          </p:nvPr>
        </p:nvSpPr>
        <p:spPr>
          <a:xfrm>
            <a:off x="5975287" y="3556001"/>
            <a:ext cx="5838947" cy="1500187"/>
          </a:xfrm>
        </p:spPr>
        <p:txBody>
          <a:bodyPr>
            <a:normAutofit/>
          </a:bodyPr>
          <a:lstStyle>
            <a:lvl1pPr marL="0" indent="0" algn="ctr">
              <a:lnSpc>
                <a:spcPct val="100000"/>
              </a:lnSpc>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cxnSp>
        <p:nvCxnSpPr>
          <p:cNvPr id="11" name="直接连接符 10"/>
          <p:cNvCxnSpPr/>
          <p:nvPr>
            <p:custDataLst>
              <p:tags r:id="rId8"/>
            </p:custDataLst>
          </p:nvPr>
        </p:nvCxnSpPr>
        <p:spPr>
          <a:xfrm>
            <a:off x="6069081"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8"/>
          <a:stretch>
            <a:fillRect/>
          </a:stretch>
        </p:blipFill>
        <p:spPr>
          <a:xfrm>
            <a:off x="84455" y="5594350"/>
            <a:ext cx="1164590" cy="11963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1"/>
          <a:stretch>
            <a:fillRect/>
          </a:stretch>
        </p:blipFill>
        <p:spPr>
          <a:xfrm>
            <a:off x="50165" y="5643245"/>
            <a:ext cx="1164590" cy="1196340"/>
          </a:xfrm>
          <a:prstGeom prst="rect">
            <a:avLst/>
          </a:prstGeom>
        </p:spPr>
      </p:pic>
      <p:pic>
        <p:nvPicPr>
          <p:cNvPr id="8" name="图片 7" descr="图片7"/>
          <p:cNvPicPr>
            <a:picLocks noChangeAspect="1"/>
          </p:cNvPicPr>
          <p:nvPr userDrawn="1">
            <p:custDataLst>
              <p:tags r:id="rId2"/>
            </p:custDataLst>
          </p:nvPr>
        </p:nvPicPr>
        <p:blipFill>
          <a:blip r:embed="rId11"/>
          <a:stretch>
            <a:fillRect/>
          </a:stretch>
        </p:blipFill>
        <p:spPr>
          <a:xfrm>
            <a:off x="10907395" y="130810"/>
            <a:ext cx="1164590" cy="1196340"/>
          </a:xfrm>
          <a:prstGeom prst="rect">
            <a:avLst/>
          </a:prstGeom>
        </p:spPr>
      </p:pic>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2"/>
          <a:stretch>
            <a:fillRect/>
          </a:stretch>
        </p:blipFill>
        <p:spPr>
          <a:xfrm>
            <a:off x="36195" y="5670550"/>
            <a:ext cx="1164590" cy="119634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descr="图片7"/>
          <p:cNvPicPr>
            <a:picLocks noChangeAspect="1"/>
          </p:cNvPicPr>
          <p:nvPr userDrawn="1">
            <p:custDataLst>
              <p:tags r:id="rId1"/>
            </p:custDataLst>
          </p:nvPr>
        </p:nvPicPr>
        <p:blipFill>
          <a:blip r:embed="rId9"/>
          <a:stretch>
            <a:fillRect/>
          </a:stretch>
        </p:blipFill>
        <p:spPr>
          <a:xfrm>
            <a:off x="10955655" y="26035"/>
            <a:ext cx="1164590" cy="1196340"/>
          </a:xfrm>
          <a:prstGeom prst="rect">
            <a:avLst/>
          </a:prstGeom>
        </p:spPr>
      </p:pic>
      <p:sp>
        <p:nvSpPr>
          <p:cNvPr id="10" name="矩形 9"/>
          <p:cNvSpPr/>
          <p:nvPr userDrawn="1">
            <p:custDataLst>
              <p:tags r:id="rId2"/>
            </p:custDataLst>
          </p:nvPr>
        </p:nvSpPr>
        <p:spPr>
          <a:xfrm>
            <a:off x="0" y="93191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lt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flipV="1">
            <a:off x="-1" y="667656"/>
            <a:ext cx="6429830" cy="6190343"/>
            <a:chOff x="-2" y="-3"/>
            <a:chExt cx="8186059" cy="6357259"/>
          </a:xfrm>
        </p:grpSpPr>
        <p:sp>
          <p:nvSpPr>
            <p:cNvPr id="9"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ctrTitle" hasCustomPrompt="1"/>
            <p:custDataLst>
              <p:tags r:id="rId3"/>
            </p:custDataLst>
          </p:nvPr>
        </p:nvSpPr>
        <p:spPr>
          <a:xfrm>
            <a:off x="5102959" y="1066803"/>
            <a:ext cx="7022259" cy="2443160"/>
          </a:xfrm>
        </p:spPr>
        <p:txBody>
          <a:bodyPr anchor="b">
            <a:normAutofit/>
          </a:bodyPr>
          <a:lstStyle>
            <a:lvl1pPr algn="ctr">
              <a:defRPr sz="60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5102959" y="3563508"/>
            <a:ext cx="7022259" cy="1694292"/>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p:custDataLst>
              <p:tags r:id="rId8"/>
            </p:custDataLst>
          </p:nvPr>
        </p:nvCxnSpPr>
        <p:spPr>
          <a:xfrm>
            <a:off x="6107458"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124200" y="2358897"/>
            <a:ext cx="8229600" cy="179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1746250" y="2013597"/>
            <a:ext cx="2489200" cy="2489200"/>
            <a:chOff x="2362200" y="215900"/>
            <a:chExt cx="2921000" cy="2921000"/>
          </a:xfrm>
        </p:grpSpPr>
        <p:sp>
          <p:nvSpPr>
            <p:cNvPr id="10" name="椭圆 9"/>
            <p:cNvSpPr/>
            <p:nvPr>
              <p:custDataLst>
                <p:tags r:id="rId7"/>
              </p:custDataLst>
            </p:nvPr>
          </p:nvSpPr>
          <p:spPr>
            <a:xfrm>
              <a:off x="2362200" y="215900"/>
              <a:ext cx="2921000" cy="292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2434814" y="288514"/>
              <a:ext cx="2775771" cy="2775767"/>
            </a:xfrm>
            <a:prstGeom prst="rect">
              <a:avLst/>
            </a:prstGeom>
          </p:spPr>
        </p:pic>
      </p:grpSp>
      <p:sp>
        <p:nvSpPr>
          <p:cNvPr id="2" name="标题 1"/>
          <p:cNvSpPr>
            <a:spLocks noGrp="1"/>
          </p:cNvSpPr>
          <p:nvPr>
            <p:ph type="title" hasCustomPrompt="1"/>
            <p:custDataLst>
              <p:tags r:id="rId3"/>
            </p:custDataLst>
          </p:nvPr>
        </p:nvSpPr>
        <p:spPr>
          <a:xfrm>
            <a:off x="5551520" y="2358897"/>
            <a:ext cx="5802280" cy="1798600"/>
          </a:xfrm>
        </p:spPr>
        <p:txBody>
          <a:bodyPr anchor="ctr"/>
          <a:lstStyle>
            <a:lvl1pPr algn="l">
              <a:defRPr sz="6000">
                <a:solidFill>
                  <a:schemeClr val="bg1"/>
                </a:solidFill>
              </a:defRPr>
            </a:lvl1pPr>
          </a:lstStyle>
          <a:p>
            <a:r>
              <a:rPr lang="zh-CN" altLang="en-US" dirty="0"/>
              <a:t>编辑标题</a:t>
            </a:r>
          </a:p>
        </p:txBody>
      </p:sp>
      <p:sp>
        <p:nvSpPr>
          <p:cNvPr id="4" name="日期占位符 3"/>
          <p:cNvSpPr>
            <a:spLocks noGrp="1"/>
          </p:cNvSpPr>
          <p:nvPr>
            <p:ph type="dt" sz="half" idx="10"/>
            <p:custDataLst>
              <p:tags r:id="rId4"/>
            </p:custDataLst>
          </p:nvPr>
        </p:nvSpPr>
        <p:spPr/>
        <p:txBody>
          <a:bodyPr/>
          <a:lstStyle/>
          <a:p>
            <a:fld id="{51044D7C-3CF0-4E62-97F3-62B995EBF5A7}" type="datetimeFigureOut">
              <a:rPr lang="zh-CN" altLang="en-US" smtClean="0"/>
              <a:t>2025/3/21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DD11502-8252-42F3-B832-7CB5E5499BD4}" type="slidenum">
              <a:rPr lang="zh-CN" altLang="en-US" smtClean="0"/>
              <a:t>‹#›</a:t>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124200" y="2358897"/>
            <a:ext cx="8229600" cy="179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1746250" y="2013597"/>
            <a:ext cx="2489200" cy="2489200"/>
            <a:chOff x="2362200" y="215900"/>
            <a:chExt cx="2921000" cy="2921000"/>
          </a:xfrm>
        </p:grpSpPr>
        <p:sp>
          <p:nvSpPr>
            <p:cNvPr id="10" name="椭圆 9"/>
            <p:cNvSpPr/>
            <p:nvPr>
              <p:custDataLst>
                <p:tags r:id="rId7"/>
              </p:custDataLst>
            </p:nvPr>
          </p:nvSpPr>
          <p:spPr>
            <a:xfrm>
              <a:off x="2362200" y="215900"/>
              <a:ext cx="2921000" cy="292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2434814" y="288514"/>
              <a:ext cx="2775771" cy="2775767"/>
            </a:xfrm>
            <a:prstGeom prst="rect">
              <a:avLst/>
            </a:prstGeom>
          </p:spPr>
        </p:pic>
      </p:grpSp>
      <p:sp>
        <p:nvSpPr>
          <p:cNvPr id="2" name="标题 1"/>
          <p:cNvSpPr>
            <a:spLocks noGrp="1"/>
          </p:cNvSpPr>
          <p:nvPr>
            <p:ph type="title" hasCustomPrompt="1"/>
            <p:custDataLst>
              <p:tags r:id="rId3"/>
            </p:custDataLst>
          </p:nvPr>
        </p:nvSpPr>
        <p:spPr>
          <a:xfrm>
            <a:off x="5551520" y="2358897"/>
            <a:ext cx="5802280" cy="1798600"/>
          </a:xfrm>
        </p:spPr>
        <p:txBody>
          <a:bodyPr anchor="ctr"/>
          <a:lstStyle>
            <a:lvl1pPr algn="l">
              <a:defRPr sz="6000">
                <a:solidFill>
                  <a:schemeClr val="bg1"/>
                </a:solidFill>
              </a:defRPr>
            </a:lvl1pPr>
          </a:lstStyle>
          <a:p>
            <a:r>
              <a:rPr lang="zh-CN" altLang="en-US" dirty="0"/>
              <a:t>编辑标题</a:t>
            </a:r>
          </a:p>
        </p:txBody>
      </p:sp>
      <p:sp>
        <p:nvSpPr>
          <p:cNvPr id="4" name="日期占位符 3"/>
          <p:cNvSpPr>
            <a:spLocks noGrp="1"/>
          </p:cNvSpPr>
          <p:nvPr>
            <p:ph type="dt" sz="half" idx="10"/>
            <p:custDataLst>
              <p:tags r:id="rId4"/>
            </p:custDataLst>
          </p:nvPr>
        </p:nvSpPr>
        <p:spPr/>
        <p:txBody>
          <a:bodyPr/>
          <a:lstStyle/>
          <a:p>
            <a:fld id="{51044D7C-3CF0-4E62-97F3-62B995EBF5A7}" type="datetimeFigureOut">
              <a:rPr lang="zh-CN" altLang="en-US" smtClean="0"/>
              <a:t>2025/3/21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DD11502-8252-42F3-B832-7CB5E5499BD4}" type="slidenum">
              <a:rPr lang="zh-CN" altLang="en-US" smtClean="0"/>
              <a:t>‹#›</a:t>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2025/3/21</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flipV="1">
            <a:off x="-1" y="667656"/>
            <a:ext cx="6429830" cy="6190343"/>
            <a:chOff x="-2" y="-3"/>
            <a:chExt cx="8186059" cy="6357259"/>
          </a:xfrm>
        </p:grpSpPr>
        <p:sp>
          <p:nvSpPr>
            <p:cNvPr id="8"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title" hasCustomPrompt="1"/>
            <p:custDataLst>
              <p:tags r:id="rId3"/>
            </p:custDataLst>
          </p:nvPr>
        </p:nvSpPr>
        <p:spPr>
          <a:xfrm>
            <a:off x="5975287" y="1774480"/>
            <a:ext cx="5838947" cy="1781522"/>
          </a:xfrm>
        </p:spPr>
        <p:txBody>
          <a:bodyPr anchor="b">
            <a:normAutofit/>
          </a:bodyPr>
          <a:lstStyle>
            <a:lvl1pPr algn="ctr">
              <a:lnSpc>
                <a:spcPct val="100000"/>
              </a:lnSpc>
              <a:defRPr sz="6600" b="1">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7"/>
            </p:custDataLst>
          </p:nvPr>
        </p:nvSpPr>
        <p:spPr>
          <a:xfrm>
            <a:off x="5975287" y="3556001"/>
            <a:ext cx="5838947" cy="1500187"/>
          </a:xfrm>
        </p:spPr>
        <p:txBody>
          <a:bodyPr>
            <a:normAutofit/>
          </a:bodyPr>
          <a:lstStyle>
            <a:lvl1pPr marL="0" indent="0" algn="ctr">
              <a:lnSpc>
                <a:spcPct val="100000"/>
              </a:lnSpc>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cxnSp>
        <p:nvCxnSpPr>
          <p:cNvPr id="11" name="直接连接符 10"/>
          <p:cNvCxnSpPr/>
          <p:nvPr>
            <p:custDataLst>
              <p:tags r:id="rId8"/>
            </p:custDataLst>
          </p:nvPr>
        </p:nvCxnSpPr>
        <p:spPr>
          <a:xfrm>
            <a:off x="6069081"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8"/>
          <a:stretch>
            <a:fillRect/>
          </a:stretch>
        </p:blipFill>
        <p:spPr>
          <a:xfrm>
            <a:off x="84455" y="5594350"/>
            <a:ext cx="1164590" cy="11963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1"/>
          <a:stretch>
            <a:fillRect/>
          </a:stretch>
        </p:blipFill>
        <p:spPr>
          <a:xfrm>
            <a:off x="50165" y="5643245"/>
            <a:ext cx="1164590" cy="1196340"/>
          </a:xfrm>
          <a:prstGeom prst="rect">
            <a:avLst/>
          </a:prstGeom>
        </p:spPr>
      </p:pic>
      <p:pic>
        <p:nvPicPr>
          <p:cNvPr id="8" name="图片 7" descr="图片7"/>
          <p:cNvPicPr>
            <a:picLocks noChangeAspect="1"/>
          </p:cNvPicPr>
          <p:nvPr userDrawn="1">
            <p:custDataLst>
              <p:tags r:id="rId2"/>
            </p:custDataLst>
          </p:nvPr>
        </p:nvPicPr>
        <p:blipFill>
          <a:blip r:embed="rId11"/>
          <a:stretch>
            <a:fillRect/>
          </a:stretch>
        </p:blipFill>
        <p:spPr>
          <a:xfrm>
            <a:off x="10907395" y="130810"/>
            <a:ext cx="1164590" cy="1196340"/>
          </a:xfrm>
          <a:prstGeom prst="rect">
            <a:avLst/>
          </a:prstGeom>
        </p:spPr>
      </p:pic>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2"/>
          <a:stretch>
            <a:fillRect/>
          </a:stretch>
        </p:blipFill>
        <p:spPr>
          <a:xfrm>
            <a:off x="36195" y="5670550"/>
            <a:ext cx="1164590" cy="119634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descr="图片7"/>
          <p:cNvPicPr>
            <a:picLocks noChangeAspect="1"/>
          </p:cNvPicPr>
          <p:nvPr userDrawn="1">
            <p:custDataLst>
              <p:tags r:id="rId1"/>
            </p:custDataLst>
          </p:nvPr>
        </p:nvPicPr>
        <p:blipFill>
          <a:blip r:embed="rId9"/>
          <a:stretch>
            <a:fillRect/>
          </a:stretch>
        </p:blipFill>
        <p:spPr>
          <a:xfrm>
            <a:off x="10955655" y="26035"/>
            <a:ext cx="1164590" cy="1196340"/>
          </a:xfrm>
          <a:prstGeom prst="rect">
            <a:avLst/>
          </a:prstGeom>
        </p:spPr>
      </p:pic>
      <p:sp>
        <p:nvSpPr>
          <p:cNvPr id="10" name="矩形 9"/>
          <p:cNvSpPr/>
          <p:nvPr userDrawn="1">
            <p:custDataLst>
              <p:tags r:id="rId2"/>
            </p:custDataLst>
          </p:nvPr>
        </p:nvSpPr>
        <p:spPr>
          <a:xfrm>
            <a:off x="0" y="93191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lt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flipV="1">
            <a:off x="-1" y="667656"/>
            <a:ext cx="6429830" cy="6190343"/>
            <a:chOff x="-2" y="-3"/>
            <a:chExt cx="8186059" cy="6357259"/>
          </a:xfrm>
        </p:grpSpPr>
        <p:sp>
          <p:nvSpPr>
            <p:cNvPr id="9"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ctrTitle" hasCustomPrompt="1"/>
            <p:custDataLst>
              <p:tags r:id="rId3"/>
            </p:custDataLst>
          </p:nvPr>
        </p:nvSpPr>
        <p:spPr>
          <a:xfrm>
            <a:off x="5102959" y="1066803"/>
            <a:ext cx="7022259" cy="2443160"/>
          </a:xfrm>
        </p:spPr>
        <p:txBody>
          <a:bodyPr anchor="b">
            <a:normAutofit/>
          </a:bodyPr>
          <a:lstStyle>
            <a:lvl1pPr algn="ctr">
              <a:defRPr sz="60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5102959" y="3563508"/>
            <a:ext cx="7022259" cy="1694292"/>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p:custDataLst>
              <p:tags r:id="rId8"/>
            </p:custDataLst>
          </p:nvPr>
        </p:nvCxnSpPr>
        <p:spPr>
          <a:xfrm>
            <a:off x="6107458"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124200" y="2358897"/>
            <a:ext cx="8229600" cy="179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1746250" y="2013597"/>
            <a:ext cx="2489200" cy="2489200"/>
            <a:chOff x="2362200" y="215900"/>
            <a:chExt cx="2921000" cy="2921000"/>
          </a:xfrm>
        </p:grpSpPr>
        <p:sp>
          <p:nvSpPr>
            <p:cNvPr id="10" name="椭圆 9"/>
            <p:cNvSpPr/>
            <p:nvPr>
              <p:custDataLst>
                <p:tags r:id="rId7"/>
              </p:custDataLst>
            </p:nvPr>
          </p:nvSpPr>
          <p:spPr>
            <a:xfrm>
              <a:off x="2362200" y="215900"/>
              <a:ext cx="2921000" cy="292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2434814" y="288514"/>
              <a:ext cx="2775771" cy="2775767"/>
            </a:xfrm>
            <a:prstGeom prst="rect">
              <a:avLst/>
            </a:prstGeom>
          </p:spPr>
        </p:pic>
      </p:grpSp>
      <p:sp>
        <p:nvSpPr>
          <p:cNvPr id="2" name="标题 1"/>
          <p:cNvSpPr>
            <a:spLocks noGrp="1"/>
          </p:cNvSpPr>
          <p:nvPr>
            <p:ph type="title" hasCustomPrompt="1"/>
            <p:custDataLst>
              <p:tags r:id="rId3"/>
            </p:custDataLst>
          </p:nvPr>
        </p:nvSpPr>
        <p:spPr>
          <a:xfrm>
            <a:off x="5551520" y="2358897"/>
            <a:ext cx="5802280" cy="1798600"/>
          </a:xfrm>
        </p:spPr>
        <p:txBody>
          <a:bodyPr anchor="ctr"/>
          <a:lstStyle>
            <a:lvl1pPr algn="l">
              <a:defRPr sz="6000">
                <a:solidFill>
                  <a:schemeClr val="bg1"/>
                </a:solidFill>
              </a:defRPr>
            </a:lvl1pPr>
          </a:lstStyle>
          <a:p>
            <a:r>
              <a:rPr lang="zh-CN" altLang="en-US" dirty="0"/>
              <a:t>编辑标题</a:t>
            </a:r>
          </a:p>
        </p:txBody>
      </p:sp>
      <p:sp>
        <p:nvSpPr>
          <p:cNvPr id="4" name="日期占位符 3"/>
          <p:cNvSpPr>
            <a:spLocks noGrp="1"/>
          </p:cNvSpPr>
          <p:nvPr>
            <p:ph type="dt" sz="half" idx="10"/>
            <p:custDataLst>
              <p:tags r:id="rId4"/>
            </p:custDataLst>
          </p:nvPr>
        </p:nvSpPr>
        <p:spPr/>
        <p:txBody>
          <a:bodyPr/>
          <a:lstStyle/>
          <a:p>
            <a:fld id="{51044D7C-3CF0-4E62-97F3-62B995EBF5A7}" type="datetimeFigureOut">
              <a:rPr lang="zh-CN" altLang="en-US" smtClean="0"/>
              <a:t>2025/3/21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DD11502-8252-42F3-B832-7CB5E5499BD4}" type="slidenum">
              <a:rPr lang="zh-CN" altLang="en-US" smtClean="0"/>
              <a:t>‹#›</a:t>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2025/3/21</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flipV="1">
            <a:off x="-1" y="667656"/>
            <a:ext cx="6429830" cy="6190343"/>
            <a:chOff x="-2" y="-3"/>
            <a:chExt cx="8186059" cy="6357259"/>
          </a:xfrm>
        </p:grpSpPr>
        <p:sp>
          <p:nvSpPr>
            <p:cNvPr id="8"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title" hasCustomPrompt="1"/>
            <p:custDataLst>
              <p:tags r:id="rId3"/>
            </p:custDataLst>
          </p:nvPr>
        </p:nvSpPr>
        <p:spPr>
          <a:xfrm>
            <a:off x="5975287" y="1774480"/>
            <a:ext cx="5838947" cy="1781522"/>
          </a:xfrm>
        </p:spPr>
        <p:txBody>
          <a:bodyPr anchor="b">
            <a:normAutofit/>
          </a:bodyPr>
          <a:lstStyle>
            <a:lvl1pPr algn="ctr">
              <a:lnSpc>
                <a:spcPct val="100000"/>
              </a:lnSpc>
              <a:defRPr sz="6600" b="1">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7"/>
            </p:custDataLst>
          </p:nvPr>
        </p:nvSpPr>
        <p:spPr>
          <a:xfrm>
            <a:off x="5975287" y="3556001"/>
            <a:ext cx="5838947" cy="1500187"/>
          </a:xfrm>
        </p:spPr>
        <p:txBody>
          <a:bodyPr>
            <a:normAutofit/>
          </a:bodyPr>
          <a:lstStyle>
            <a:lvl1pPr marL="0" indent="0" algn="ctr">
              <a:lnSpc>
                <a:spcPct val="100000"/>
              </a:lnSpc>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cxnSp>
        <p:nvCxnSpPr>
          <p:cNvPr id="11" name="直接连接符 10"/>
          <p:cNvCxnSpPr/>
          <p:nvPr>
            <p:custDataLst>
              <p:tags r:id="rId8"/>
            </p:custDataLst>
          </p:nvPr>
        </p:nvCxnSpPr>
        <p:spPr>
          <a:xfrm>
            <a:off x="6069081"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8"/>
          <a:stretch>
            <a:fillRect/>
          </a:stretch>
        </p:blipFill>
        <p:spPr>
          <a:xfrm>
            <a:off x="84455" y="5594350"/>
            <a:ext cx="1164590" cy="11963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1"/>
          <a:stretch>
            <a:fillRect/>
          </a:stretch>
        </p:blipFill>
        <p:spPr>
          <a:xfrm>
            <a:off x="50165" y="5643245"/>
            <a:ext cx="1164590" cy="1196340"/>
          </a:xfrm>
          <a:prstGeom prst="rect">
            <a:avLst/>
          </a:prstGeom>
        </p:spPr>
      </p:pic>
      <p:pic>
        <p:nvPicPr>
          <p:cNvPr id="8" name="图片 7" descr="图片7"/>
          <p:cNvPicPr>
            <a:picLocks noChangeAspect="1"/>
          </p:cNvPicPr>
          <p:nvPr userDrawn="1">
            <p:custDataLst>
              <p:tags r:id="rId2"/>
            </p:custDataLst>
          </p:nvPr>
        </p:nvPicPr>
        <p:blipFill>
          <a:blip r:embed="rId11"/>
          <a:stretch>
            <a:fillRect/>
          </a:stretch>
        </p:blipFill>
        <p:spPr>
          <a:xfrm>
            <a:off x="10907395" y="130810"/>
            <a:ext cx="1164590" cy="1196340"/>
          </a:xfrm>
          <a:prstGeom prst="rect">
            <a:avLst/>
          </a:prstGeom>
        </p:spPr>
      </p:pic>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2"/>
          <a:stretch>
            <a:fillRect/>
          </a:stretch>
        </p:blipFill>
        <p:spPr>
          <a:xfrm>
            <a:off x="36195" y="5670550"/>
            <a:ext cx="1164590" cy="119634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descr="图片7"/>
          <p:cNvPicPr>
            <a:picLocks noChangeAspect="1"/>
          </p:cNvPicPr>
          <p:nvPr userDrawn="1">
            <p:custDataLst>
              <p:tags r:id="rId1"/>
            </p:custDataLst>
          </p:nvPr>
        </p:nvPicPr>
        <p:blipFill>
          <a:blip r:embed="rId9"/>
          <a:stretch>
            <a:fillRect/>
          </a:stretch>
        </p:blipFill>
        <p:spPr>
          <a:xfrm>
            <a:off x="10955655" y="26035"/>
            <a:ext cx="1164590" cy="1196340"/>
          </a:xfrm>
          <a:prstGeom prst="rect">
            <a:avLst/>
          </a:prstGeom>
        </p:spPr>
      </p:pic>
      <p:sp>
        <p:nvSpPr>
          <p:cNvPr id="10" name="矩形 9"/>
          <p:cNvSpPr/>
          <p:nvPr userDrawn="1">
            <p:custDataLst>
              <p:tags r:id="rId2"/>
            </p:custDataLst>
          </p:nvPr>
        </p:nvSpPr>
        <p:spPr>
          <a:xfrm>
            <a:off x="0" y="93191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lt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flipV="1">
            <a:off x="-1" y="667656"/>
            <a:ext cx="6429830" cy="6190343"/>
            <a:chOff x="-2" y="-3"/>
            <a:chExt cx="8186059" cy="6357259"/>
          </a:xfrm>
        </p:grpSpPr>
        <p:sp>
          <p:nvSpPr>
            <p:cNvPr id="9"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ctrTitle" hasCustomPrompt="1"/>
            <p:custDataLst>
              <p:tags r:id="rId3"/>
            </p:custDataLst>
          </p:nvPr>
        </p:nvSpPr>
        <p:spPr>
          <a:xfrm>
            <a:off x="5102959" y="1066803"/>
            <a:ext cx="7022259" cy="2443160"/>
          </a:xfrm>
        </p:spPr>
        <p:txBody>
          <a:bodyPr anchor="b">
            <a:normAutofit/>
          </a:bodyPr>
          <a:lstStyle>
            <a:lvl1pPr algn="ctr">
              <a:defRPr sz="60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5102959" y="3563508"/>
            <a:ext cx="7022259" cy="1694292"/>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p:custDataLst>
              <p:tags r:id="rId8"/>
            </p:custDataLst>
          </p:nvPr>
        </p:nvCxnSpPr>
        <p:spPr>
          <a:xfrm>
            <a:off x="6107458"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lt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124200" y="2358897"/>
            <a:ext cx="8229600" cy="179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1746250" y="2013597"/>
            <a:ext cx="2489200" cy="2489200"/>
            <a:chOff x="2362200" y="215900"/>
            <a:chExt cx="2921000" cy="2921000"/>
          </a:xfrm>
        </p:grpSpPr>
        <p:sp>
          <p:nvSpPr>
            <p:cNvPr id="10" name="椭圆 9"/>
            <p:cNvSpPr/>
            <p:nvPr>
              <p:custDataLst>
                <p:tags r:id="rId7"/>
              </p:custDataLst>
            </p:nvPr>
          </p:nvSpPr>
          <p:spPr>
            <a:xfrm>
              <a:off x="2362200" y="215900"/>
              <a:ext cx="2921000" cy="292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2434814" y="288514"/>
              <a:ext cx="2775771" cy="2775767"/>
            </a:xfrm>
            <a:prstGeom prst="rect">
              <a:avLst/>
            </a:prstGeom>
          </p:spPr>
        </p:pic>
      </p:grpSp>
      <p:sp>
        <p:nvSpPr>
          <p:cNvPr id="2" name="标题 1"/>
          <p:cNvSpPr>
            <a:spLocks noGrp="1"/>
          </p:cNvSpPr>
          <p:nvPr>
            <p:ph type="title" hasCustomPrompt="1"/>
            <p:custDataLst>
              <p:tags r:id="rId3"/>
            </p:custDataLst>
          </p:nvPr>
        </p:nvSpPr>
        <p:spPr>
          <a:xfrm>
            <a:off x="5551520" y="2358897"/>
            <a:ext cx="5802280" cy="1798600"/>
          </a:xfrm>
        </p:spPr>
        <p:txBody>
          <a:bodyPr anchor="ctr"/>
          <a:lstStyle>
            <a:lvl1pPr algn="l">
              <a:defRPr sz="6000">
                <a:solidFill>
                  <a:schemeClr val="bg1"/>
                </a:solidFill>
              </a:defRPr>
            </a:lvl1pPr>
          </a:lstStyle>
          <a:p>
            <a:r>
              <a:rPr lang="zh-CN" altLang="en-US" dirty="0"/>
              <a:t>编辑标题</a:t>
            </a:r>
          </a:p>
        </p:txBody>
      </p:sp>
      <p:sp>
        <p:nvSpPr>
          <p:cNvPr id="4" name="日期占位符 3"/>
          <p:cNvSpPr>
            <a:spLocks noGrp="1"/>
          </p:cNvSpPr>
          <p:nvPr>
            <p:ph type="dt" sz="half" idx="10"/>
            <p:custDataLst>
              <p:tags r:id="rId4"/>
            </p:custDataLst>
          </p:nvPr>
        </p:nvSpPr>
        <p:spPr/>
        <p:txBody>
          <a:bodyPr/>
          <a:lstStyle/>
          <a:p>
            <a:fld id="{51044D7C-3CF0-4E62-97F3-62B995EBF5A7}" type="datetimeFigureOut">
              <a:rPr lang="zh-CN" altLang="en-US" smtClean="0"/>
              <a:t>2025/3/21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DD11502-8252-42F3-B832-7CB5E5499BD4}" type="slidenum">
              <a:rPr lang="zh-CN" altLang="en-US" smtClean="0"/>
              <a:t>‹#›</a:t>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2025/3/21</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flipV="1">
            <a:off x="-1" y="667656"/>
            <a:ext cx="6429830" cy="6190343"/>
            <a:chOff x="-2" y="-3"/>
            <a:chExt cx="8186059" cy="6357259"/>
          </a:xfrm>
        </p:grpSpPr>
        <p:sp>
          <p:nvSpPr>
            <p:cNvPr id="8"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title" hasCustomPrompt="1"/>
            <p:custDataLst>
              <p:tags r:id="rId3"/>
            </p:custDataLst>
          </p:nvPr>
        </p:nvSpPr>
        <p:spPr>
          <a:xfrm>
            <a:off x="5975287" y="1774480"/>
            <a:ext cx="5838947" cy="1781522"/>
          </a:xfrm>
        </p:spPr>
        <p:txBody>
          <a:bodyPr anchor="b">
            <a:normAutofit/>
          </a:bodyPr>
          <a:lstStyle>
            <a:lvl1pPr algn="ctr">
              <a:lnSpc>
                <a:spcPct val="100000"/>
              </a:lnSpc>
              <a:defRPr sz="6600" b="1">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7"/>
            </p:custDataLst>
          </p:nvPr>
        </p:nvSpPr>
        <p:spPr>
          <a:xfrm>
            <a:off x="5975287" y="3556001"/>
            <a:ext cx="5838947" cy="1500187"/>
          </a:xfrm>
        </p:spPr>
        <p:txBody>
          <a:bodyPr>
            <a:normAutofit/>
          </a:bodyPr>
          <a:lstStyle>
            <a:lvl1pPr marL="0" indent="0" algn="ctr">
              <a:lnSpc>
                <a:spcPct val="100000"/>
              </a:lnSpc>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cxnSp>
        <p:nvCxnSpPr>
          <p:cNvPr id="11" name="直接连接符 10"/>
          <p:cNvCxnSpPr/>
          <p:nvPr>
            <p:custDataLst>
              <p:tags r:id="rId8"/>
            </p:custDataLst>
          </p:nvPr>
        </p:nvCxnSpPr>
        <p:spPr>
          <a:xfrm>
            <a:off x="6069081"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8"/>
          <a:stretch>
            <a:fillRect/>
          </a:stretch>
        </p:blipFill>
        <p:spPr>
          <a:xfrm>
            <a:off x="84455" y="5594350"/>
            <a:ext cx="1164590" cy="11963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1"/>
          <a:stretch>
            <a:fillRect/>
          </a:stretch>
        </p:blipFill>
        <p:spPr>
          <a:xfrm>
            <a:off x="50165" y="5643245"/>
            <a:ext cx="1164590" cy="1196340"/>
          </a:xfrm>
          <a:prstGeom prst="rect">
            <a:avLst/>
          </a:prstGeom>
        </p:spPr>
      </p:pic>
      <p:pic>
        <p:nvPicPr>
          <p:cNvPr id="8" name="图片 7" descr="图片7"/>
          <p:cNvPicPr>
            <a:picLocks noChangeAspect="1"/>
          </p:cNvPicPr>
          <p:nvPr userDrawn="1">
            <p:custDataLst>
              <p:tags r:id="rId2"/>
            </p:custDataLst>
          </p:nvPr>
        </p:nvPicPr>
        <p:blipFill>
          <a:blip r:embed="rId11"/>
          <a:stretch>
            <a:fillRect/>
          </a:stretch>
        </p:blipFill>
        <p:spPr>
          <a:xfrm>
            <a:off x="10907395" y="130810"/>
            <a:ext cx="1164590" cy="1196340"/>
          </a:xfrm>
          <a:prstGeom prst="rect">
            <a:avLst/>
          </a:prstGeom>
        </p:spPr>
      </p:pic>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2025/3/21</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2"/>
          <a:stretch>
            <a:fillRect/>
          </a:stretch>
        </p:blipFill>
        <p:spPr>
          <a:xfrm>
            <a:off x="36195" y="5670550"/>
            <a:ext cx="1164590" cy="119634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descr="图片7"/>
          <p:cNvPicPr>
            <a:picLocks noChangeAspect="1"/>
          </p:cNvPicPr>
          <p:nvPr userDrawn="1">
            <p:custDataLst>
              <p:tags r:id="rId1"/>
            </p:custDataLst>
          </p:nvPr>
        </p:nvPicPr>
        <p:blipFill>
          <a:blip r:embed="rId9"/>
          <a:stretch>
            <a:fillRect/>
          </a:stretch>
        </p:blipFill>
        <p:spPr>
          <a:xfrm>
            <a:off x="10955655" y="26035"/>
            <a:ext cx="1164590" cy="1196340"/>
          </a:xfrm>
          <a:prstGeom prst="rect">
            <a:avLst/>
          </a:prstGeom>
        </p:spPr>
      </p:pic>
      <p:sp>
        <p:nvSpPr>
          <p:cNvPr id="10" name="矩形 9"/>
          <p:cNvSpPr/>
          <p:nvPr userDrawn="1">
            <p:custDataLst>
              <p:tags r:id="rId2"/>
            </p:custDataLst>
          </p:nvPr>
        </p:nvSpPr>
        <p:spPr>
          <a:xfrm>
            <a:off x="0" y="93191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lt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flipV="1">
            <a:off x="-1" y="667656"/>
            <a:ext cx="6429830" cy="6190343"/>
            <a:chOff x="-2" y="-3"/>
            <a:chExt cx="8186059" cy="6357259"/>
          </a:xfrm>
        </p:grpSpPr>
        <p:sp>
          <p:nvSpPr>
            <p:cNvPr id="9"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ctrTitle" hasCustomPrompt="1"/>
            <p:custDataLst>
              <p:tags r:id="rId3"/>
            </p:custDataLst>
          </p:nvPr>
        </p:nvSpPr>
        <p:spPr>
          <a:xfrm>
            <a:off x="5102959" y="1066803"/>
            <a:ext cx="7022259" cy="2443160"/>
          </a:xfrm>
        </p:spPr>
        <p:txBody>
          <a:bodyPr anchor="b">
            <a:normAutofit/>
          </a:bodyPr>
          <a:lstStyle>
            <a:lvl1pPr algn="ctr">
              <a:defRPr sz="60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5102959" y="3563508"/>
            <a:ext cx="7022259" cy="1694292"/>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p:custDataLst>
              <p:tags r:id="rId8"/>
            </p:custDataLst>
          </p:nvPr>
        </p:nvCxnSpPr>
        <p:spPr>
          <a:xfrm>
            <a:off x="6107458"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lt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124200" y="2358897"/>
            <a:ext cx="8229600" cy="179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1746250" y="2013597"/>
            <a:ext cx="2489200" cy="2489200"/>
            <a:chOff x="2362200" y="215900"/>
            <a:chExt cx="2921000" cy="2921000"/>
          </a:xfrm>
        </p:grpSpPr>
        <p:sp>
          <p:nvSpPr>
            <p:cNvPr id="10" name="椭圆 9"/>
            <p:cNvSpPr/>
            <p:nvPr>
              <p:custDataLst>
                <p:tags r:id="rId7"/>
              </p:custDataLst>
            </p:nvPr>
          </p:nvSpPr>
          <p:spPr>
            <a:xfrm>
              <a:off x="2362200" y="215900"/>
              <a:ext cx="2921000" cy="292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2434814" y="288514"/>
              <a:ext cx="2775771" cy="2775767"/>
            </a:xfrm>
            <a:prstGeom prst="rect">
              <a:avLst/>
            </a:prstGeom>
          </p:spPr>
        </p:pic>
      </p:grpSp>
      <p:sp>
        <p:nvSpPr>
          <p:cNvPr id="2" name="标题 1"/>
          <p:cNvSpPr>
            <a:spLocks noGrp="1"/>
          </p:cNvSpPr>
          <p:nvPr>
            <p:ph type="title" hasCustomPrompt="1"/>
            <p:custDataLst>
              <p:tags r:id="rId3"/>
            </p:custDataLst>
          </p:nvPr>
        </p:nvSpPr>
        <p:spPr>
          <a:xfrm>
            <a:off x="5551520" y="2358897"/>
            <a:ext cx="5802280" cy="1798600"/>
          </a:xfrm>
        </p:spPr>
        <p:txBody>
          <a:bodyPr anchor="ctr"/>
          <a:lstStyle>
            <a:lvl1pPr algn="l">
              <a:defRPr sz="6000">
                <a:solidFill>
                  <a:schemeClr val="bg1"/>
                </a:solidFill>
              </a:defRPr>
            </a:lvl1pPr>
          </a:lstStyle>
          <a:p>
            <a:r>
              <a:rPr lang="zh-CN" altLang="en-US" dirty="0"/>
              <a:t>编辑标题</a:t>
            </a:r>
          </a:p>
        </p:txBody>
      </p:sp>
      <p:sp>
        <p:nvSpPr>
          <p:cNvPr id="4" name="日期占位符 3"/>
          <p:cNvSpPr>
            <a:spLocks noGrp="1"/>
          </p:cNvSpPr>
          <p:nvPr>
            <p:ph type="dt" sz="half" idx="10"/>
            <p:custDataLst>
              <p:tags r:id="rId4"/>
            </p:custDataLst>
          </p:nvPr>
        </p:nvSpPr>
        <p:spPr/>
        <p:txBody>
          <a:bodyPr/>
          <a:lstStyle/>
          <a:p>
            <a:fld id="{51044D7C-3CF0-4E62-97F3-62B995EBF5A7}" type="datetimeFigureOut">
              <a:rPr lang="zh-CN" altLang="en-US" smtClean="0"/>
              <a:t>2025/3/21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DD11502-8252-42F3-B832-7CB5E5499BD4}" type="slidenum">
              <a:rPr lang="zh-CN" altLang="en-US" smtClean="0"/>
              <a:t>‹#›</a:t>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2025/3/21</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B9217FE-27D4-4C29-BBA2-705D693E2688}" type="datetimeFigureOut">
              <a:rPr lang="zh-CN" altLang="en-US" smtClean="0"/>
              <a:t>2025/3/21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BF7A77-181C-47E5-BB5F-A2BFAC46EA5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flipV="1">
            <a:off x="-1" y="667656"/>
            <a:ext cx="6429830" cy="6190343"/>
            <a:chOff x="-2" y="-3"/>
            <a:chExt cx="8186059" cy="6357259"/>
          </a:xfrm>
        </p:grpSpPr>
        <p:sp>
          <p:nvSpPr>
            <p:cNvPr id="8"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title" hasCustomPrompt="1"/>
            <p:custDataLst>
              <p:tags r:id="rId3"/>
            </p:custDataLst>
          </p:nvPr>
        </p:nvSpPr>
        <p:spPr>
          <a:xfrm>
            <a:off x="5975287" y="1774480"/>
            <a:ext cx="5838947" cy="1781522"/>
          </a:xfrm>
        </p:spPr>
        <p:txBody>
          <a:bodyPr anchor="b">
            <a:normAutofit/>
          </a:bodyPr>
          <a:lstStyle>
            <a:lvl1pPr algn="ctr">
              <a:lnSpc>
                <a:spcPct val="100000"/>
              </a:lnSpc>
              <a:defRPr sz="6600" b="1">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7"/>
            </p:custDataLst>
          </p:nvPr>
        </p:nvSpPr>
        <p:spPr>
          <a:xfrm>
            <a:off x="5975287" y="3556001"/>
            <a:ext cx="5838947" cy="1500187"/>
          </a:xfrm>
        </p:spPr>
        <p:txBody>
          <a:bodyPr>
            <a:normAutofit/>
          </a:bodyPr>
          <a:lstStyle>
            <a:lvl1pPr marL="0" indent="0" algn="ctr">
              <a:lnSpc>
                <a:spcPct val="100000"/>
              </a:lnSpc>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cxnSp>
        <p:nvCxnSpPr>
          <p:cNvPr id="11" name="直接连接符 10"/>
          <p:cNvCxnSpPr/>
          <p:nvPr>
            <p:custDataLst>
              <p:tags r:id="rId8"/>
            </p:custDataLst>
          </p:nvPr>
        </p:nvCxnSpPr>
        <p:spPr>
          <a:xfrm>
            <a:off x="6069081"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8"/>
          <a:stretch>
            <a:fillRect/>
          </a:stretch>
        </p:blipFill>
        <p:spPr>
          <a:xfrm>
            <a:off x="84455" y="5594350"/>
            <a:ext cx="1164590" cy="11963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1"/>
          <a:stretch>
            <a:fillRect/>
          </a:stretch>
        </p:blipFill>
        <p:spPr>
          <a:xfrm>
            <a:off x="50165" y="5643245"/>
            <a:ext cx="1164590" cy="1196340"/>
          </a:xfrm>
          <a:prstGeom prst="rect">
            <a:avLst/>
          </a:prstGeom>
        </p:spPr>
      </p:pic>
      <p:pic>
        <p:nvPicPr>
          <p:cNvPr id="8" name="图片 7" descr="图片7"/>
          <p:cNvPicPr>
            <a:picLocks noChangeAspect="1"/>
          </p:cNvPicPr>
          <p:nvPr userDrawn="1">
            <p:custDataLst>
              <p:tags r:id="rId2"/>
            </p:custDataLst>
          </p:nvPr>
        </p:nvPicPr>
        <p:blipFill>
          <a:blip r:embed="rId11"/>
          <a:stretch>
            <a:fillRect/>
          </a:stretch>
        </p:blipFill>
        <p:spPr>
          <a:xfrm>
            <a:off x="10907395" y="130810"/>
            <a:ext cx="1164590" cy="1196340"/>
          </a:xfrm>
          <a:prstGeom prst="rect">
            <a:avLst/>
          </a:prstGeom>
        </p:spPr>
      </p:pic>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2"/>
          <a:stretch>
            <a:fillRect/>
          </a:stretch>
        </p:blipFill>
        <p:spPr>
          <a:xfrm>
            <a:off x="36195" y="5670550"/>
            <a:ext cx="1164590" cy="119634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descr="图片7"/>
          <p:cNvPicPr>
            <a:picLocks noChangeAspect="1"/>
          </p:cNvPicPr>
          <p:nvPr userDrawn="1">
            <p:custDataLst>
              <p:tags r:id="rId1"/>
            </p:custDataLst>
          </p:nvPr>
        </p:nvPicPr>
        <p:blipFill>
          <a:blip r:embed="rId9"/>
          <a:stretch>
            <a:fillRect/>
          </a:stretch>
        </p:blipFill>
        <p:spPr>
          <a:xfrm>
            <a:off x="10955655" y="26035"/>
            <a:ext cx="1164590" cy="1196340"/>
          </a:xfrm>
          <a:prstGeom prst="rect">
            <a:avLst/>
          </a:prstGeom>
        </p:spPr>
      </p:pic>
      <p:sp>
        <p:nvSpPr>
          <p:cNvPr id="10" name="矩形 9"/>
          <p:cNvSpPr/>
          <p:nvPr userDrawn="1">
            <p:custDataLst>
              <p:tags r:id="rId2"/>
            </p:custDataLst>
          </p:nvPr>
        </p:nvSpPr>
        <p:spPr>
          <a:xfrm>
            <a:off x="0" y="93191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flipV="1">
            <a:off x="-1" y="667656"/>
            <a:ext cx="6429830" cy="6190343"/>
            <a:chOff x="-2" y="-3"/>
            <a:chExt cx="8186059" cy="6357259"/>
          </a:xfrm>
        </p:grpSpPr>
        <p:sp>
          <p:nvSpPr>
            <p:cNvPr id="8"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title" hasCustomPrompt="1"/>
            <p:custDataLst>
              <p:tags r:id="rId3"/>
            </p:custDataLst>
          </p:nvPr>
        </p:nvSpPr>
        <p:spPr>
          <a:xfrm>
            <a:off x="5975287" y="1774480"/>
            <a:ext cx="5838947" cy="1781522"/>
          </a:xfrm>
        </p:spPr>
        <p:txBody>
          <a:bodyPr anchor="b">
            <a:normAutofit/>
          </a:bodyPr>
          <a:lstStyle>
            <a:lvl1pPr algn="ctr">
              <a:lnSpc>
                <a:spcPct val="100000"/>
              </a:lnSpc>
              <a:defRPr sz="6600" b="1">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7"/>
            </p:custDataLst>
          </p:nvPr>
        </p:nvSpPr>
        <p:spPr>
          <a:xfrm>
            <a:off x="5975287" y="3556001"/>
            <a:ext cx="5838947" cy="1500187"/>
          </a:xfrm>
        </p:spPr>
        <p:txBody>
          <a:bodyPr>
            <a:normAutofit/>
          </a:bodyPr>
          <a:lstStyle>
            <a:lvl1pPr marL="0" indent="0" algn="ctr">
              <a:lnSpc>
                <a:spcPct val="100000"/>
              </a:lnSpc>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cxnSp>
        <p:nvCxnSpPr>
          <p:cNvPr id="11" name="直接连接符 10"/>
          <p:cNvCxnSpPr/>
          <p:nvPr>
            <p:custDataLst>
              <p:tags r:id="rId8"/>
            </p:custDataLst>
          </p:nvPr>
        </p:nvCxnSpPr>
        <p:spPr>
          <a:xfrm>
            <a:off x="6069081"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8"/>
          <a:stretch>
            <a:fillRect/>
          </a:stretch>
        </p:blipFill>
        <p:spPr>
          <a:xfrm>
            <a:off x="84455" y="5594350"/>
            <a:ext cx="1164590" cy="11963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1"/>
          <a:stretch>
            <a:fillRect/>
          </a:stretch>
        </p:blipFill>
        <p:spPr>
          <a:xfrm>
            <a:off x="50165" y="5643245"/>
            <a:ext cx="1164590" cy="1196340"/>
          </a:xfrm>
          <a:prstGeom prst="rect">
            <a:avLst/>
          </a:prstGeom>
        </p:spPr>
      </p:pic>
      <p:pic>
        <p:nvPicPr>
          <p:cNvPr id="8" name="图片 7" descr="图片7"/>
          <p:cNvPicPr>
            <a:picLocks noChangeAspect="1"/>
          </p:cNvPicPr>
          <p:nvPr userDrawn="1">
            <p:custDataLst>
              <p:tags r:id="rId2"/>
            </p:custDataLst>
          </p:nvPr>
        </p:nvPicPr>
        <p:blipFill>
          <a:blip r:embed="rId11"/>
          <a:stretch>
            <a:fillRect/>
          </a:stretch>
        </p:blipFill>
        <p:spPr>
          <a:xfrm>
            <a:off x="10907395" y="130810"/>
            <a:ext cx="1164590" cy="1196340"/>
          </a:xfrm>
          <a:prstGeom prst="rect">
            <a:avLst/>
          </a:prstGeom>
        </p:spPr>
      </p:pic>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2"/>
          <a:stretch>
            <a:fillRect/>
          </a:stretch>
        </p:blipFill>
        <p:spPr>
          <a:xfrm>
            <a:off x="36195" y="5670550"/>
            <a:ext cx="1164590" cy="119634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descr="图片7"/>
          <p:cNvPicPr>
            <a:picLocks noChangeAspect="1"/>
          </p:cNvPicPr>
          <p:nvPr userDrawn="1">
            <p:custDataLst>
              <p:tags r:id="rId1"/>
            </p:custDataLst>
          </p:nvPr>
        </p:nvPicPr>
        <p:blipFill>
          <a:blip r:embed="rId9"/>
          <a:stretch>
            <a:fillRect/>
          </a:stretch>
        </p:blipFill>
        <p:spPr>
          <a:xfrm>
            <a:off x="10955655" y="26035"/>
            <a:ext cx="1164590" cy="1196340"/>
          </a:xfrm>
          <a:prstGeom prst="rect">
            <a:avLst/>
          </a:prstGeom>
        </p:spPr>
      </p:pic>
      <p:sp>
        <p:nvSpPr>
          <p:cNvPr id="10" name="矩形 9"/>
          <p:cNvSpPr/>
          <p:nvPr userDrawn="1">
            <p:custDataLst>
              <p:tags r:id="rId2"/>
            </p:custDataLst>
          </p:nvPr>
        </p:nvSpPr>
        <p:spPr>
          <a:xfrm>
            <a:off x="0" y="93191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B9217FE-27D4-4C29-BBA2-705D693E2688}" type="datetimeFigureOut">
              <a:rPr lang="zh-CN" altLang="en-US" smtClean="0"/>
              <a:t>2025/3/21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BF7A77-181C-47E5-BB5F-A2BFAC46EA51}"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lt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flipV="1">
            <a:off x="-1" y="667656"/>
            <a:ext cx="6429830" cy="6190343"/>
            <a:chOff x="-2" y="-3"/>
            <a:chExt cx="8186059" cy="6357259"/>
          </a:xfrm>
        </p:grpSpPr>
        <p:sp>
          <p:nvSpPr>
            <p:cNvPr id="9"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ctrTitle" hasCustomPrompt="1"/>
            <p:custDataLst>
              <p:tags r:id="rId3"/>
            </p:custDataLst>
          </p:nvPr>
        </p:nvSpPr>
        <p:spPr>
          <a:xfrm>
            <a:off x="5102959" y="1066803"/>
            <a:ext cx="7022259" cy="2443160"/>
          </a:xfrm>
        </p:spPr>
        <p:txBody>
          <a:bodyPr anchor="b">
            <a:normAutofit/>
          </a:bodyPr>
          <a:lstStyle>
            <a:lvl1pPr algn="ctr">
              <a:defRPr sz="60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5102959" y="3563508"/>
            <a:ext cx="7022259" cy="1694292"/>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p:custDataLst>
              <p:tags r:id="rId8"/>
            </p:custDataLst>
          </p:nvPr>
        </p:nvCxnSpPr>
        <p:spPr>
          <a:xfrm>
            <a:off x="6107458"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124200" y="2358897"/>
            <a:ext cx="8229600" cy="179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1746250" y="2013597"/>
            <a:ext cx="2489200" cy="2489200"/>
            <a:chOff x="2362200" y="215900"/>
            <a:chExt cx="2921000" cy="2921000"/>
          </a:xfrm>
        </p:grpSpPr>
        <p:sp>
          <p:nvSpPr>
            <p:cNvPr id="10" name="椭圆 9"/>
            <p:cNvSpPr/>
            <p:nvPr>
              <p:custDataLst>
                <p:tags r:id="rId7"/>
              </p:custDataLst>
            </p:nvPr>
          </p:nvSpPr>
          <p:spPr>
            <a:xfrm>
              <a:off x="2362200" y="215900"/>
              <a:ext cx="2921000" cy="292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2434814" y="288514"/>
              <a:ext cx="2775771" cy="2775767"/>
            </a:xfrm>
            <a:prstGeom prst="rect">
              <a:avLst/>
            </a:prstGeom>
          </p:spPr>
        </p:pic>
      </p:grpSp>
      <p:sp>
        <p:nvSpPr>
          <p:cNvPr id="2" name="标题 1"/>
          <p:cNvSpPr>
            <a:spLocks noGrp="1"/>
          </p:cNvSpPr>
          <p:nvPr>
            <p:ph type="title" hasCustomPrompt="1"/>
            <p:custDataLst>
              <p:tags r:id="rId3"/>
            </p:custDataLst>
          </p:nvPr>
        </p:nvSpPr>
        <p:spPr>
          <a:xfrm>
            <a:off x="5551520" y="2358897"/>
            <a:ext cx="5802280" cy="1798600"/>
          </a:xfrm>
        </p:spPr>
        <p:txBody>
          <a:bodyPr anchor="ctr"/>
          <a:lstStyle>
            <a:lvl1pPr algn="l">
              <a:defRPr sz="6000">
                <a:solidFill>
                  <a:schemeClr val="bg1"/>
                </a:solidFill>
              </a:defRPr>
            </a:lvl1pPr>
          </a:lstStyle>
          <a:p>
            <a:r>
              <a:rPr lang="zh-CN" altLang="en-US" dirty="0"/>
              <a:t>编辑标题</a:t>
            </a:r>
          </a:p>
        </p:txBody>
      </p:sp>
      <p:sp>
        <p:nvSpPr>
          <p:cNvPr id="4" name="日期占位符 3"/>
          <p:cNvSpPr>
            <a:spLocks noGrp="1"/>
          </p:cNvSpPr>
          <p:nvPr>
            <p:ph type="dt" sz="half" idx="10"/>
            <p:custDataLst>
              <p:tags r:id="rId4"/>
            </p:custDataLst>
          </p:nvPr>
        </p:nvSpPr>
        <p:spPr/>
        <p:txBody>
          <a:bodyPr/>
          <a:lstStyle/>
          <a:p>
            <a:fld id="{51044D7C-3CF0-4E62-97F3-62B995EBF5A7}" type="datetimeFigureOut">
              <a:rPr lang="zh-CN" altLang="en-US" smtClean="0"/>
              <a:t>2025/3/21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DD11502-8252-42F3-B832-7CB5E5499BD4}"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2025/3/21</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B9217FE-27D4-4C29-BBA2-705D693E2688}" type="datetimeFigureOut">
              <a:rPr lang="zh-CN" altLang="en-US" smtClean="0"/>
              <a:t>2025/3/21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BF7A77-181C-47E5-BB5F-A2BFAC46EA51}"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flipV="1">
            <a:off x="-1" y="667656"/>
            <a:ext cx="6429830" cy="6190343"/>
            <a:chOff x="-2" y="-3"/>
            <a:chExt cx="8186059" cy="6357259"/>
          </a:xfrm>
        </p:grpSpPr>
        <p:sp>
          <p:nvSpPr>
            <p:cNvPr id="8"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title" hasCustomPrompt="1"/>
            <p:custDataLst>
              <p:tags r:id="rId3"/>
            </p:custDataLst>
          </p:nvPr>
        </p:nvSpPr>
        <p:spPr>
          <a:xfrm>
            <a:off x="5975287" y="1774480"/>
            <a:ext cx="5838947" cy="1781522"/>
          </a:xfrm>
        </p:spPr>
        <p:txBody>
          <a:bodyPr anchor="b">
            <a:normAutofit/>
          </a:bodyPr>
          <a:lstStyle>
            <a:lvl1pPr algn="ctr">
              <a:lnSpc>
                <a:spcPct val="100000"/>
              </a:lnSpc>
              <a:defRPr sz="6600" b="1">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7"/>
            </p:custDataLst>
          </p:nvPr>
        </p:nvSpPr>
        <p:spPr>
          <a:xfrm>
            <a:off x="5975287" y="3556001"/>
            <a:ext cx="5838947" cy="1500187"/>
          </a:xfrm>
        </p:spPr>
        <p:txBody>
          <a:bodyPr>
            <a:normAutofit/>
          </a:bodyPr>
          <a:lstStyle>
            <a:lvl1pPr marL="0" indent="0" algn="ctr">
              <a:lnSpc>
                <a:spcPct val="100000"/>
              </a:lnSpc>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cxnSp>
        <p:nvCxnSpPr>
          <p:cNvPr id="11" name="直接连接符 10"/>
          <p:cNvCxnSpPr/>
          <p:nvPr>
            <p:custDataLst>
              <p:tags r:id="rId8"/>
            </p:custDataLst>
          </p:nvPr>
        </p:nvCxnSpPr>
        <p:spPr>
          <a:xfrm>
            <a:off x="6069081"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8"/>
          <a:stretch>
            <a:fillRect/>
          </a:stretch>
        </p:blipFill>
        <p:spPr>
          <a:xfrm>
            <a:off x="84455" y="5594350"/>
            <a:ext cx="1164590" cy="11963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1"/>
          <a:stretch>
            <a:fillRect/>
          </a:stretch>
        </p:blipFill>
        <p:spPr>
          <a:xfrm>
            <a:off x="50165" y="5643245"/>
            <a:ext cx="1164590" cy="1196340"/>
          </a:xfrm>
          <a:prstGeom prst="rect">
            <a:avLst/>
          </a:prstGeom>
        </p:spPr>
      </p:pic>
      <p:pic>
        <p:nvPicPr>
          <p:cNvPr id="8" name="图片 7" descr="图片7"/>
          <p:cNvPicPr>
            <a:picLocks noChangeAspect="1"/>
          </p:cNvPicPr>
          <p:nvPr userDrawn="1">
            <p:custDataLst>
              <p:tags r:id="rId2"/>
            </p:custDataLst>
          </p:nvPr>
        </p:nvPicPr>
        <p:blipFill>
          <a:blip r:embed="rId11"/>
          <a:stretch>
            <a:fillRect/>
          </a:stretch>
        </p:blipFill>
        <p:spPr>
          <a:xfrm>
            <a:off x="10907395" y="130810"/>
            <a:ext cx="1164590" cy="1196340"/>
          </a:xfrm>
          <a:prstGeom prst="rect">
            <a:avLst/>
          </a:prstGeom>
        </p:spPr>
      </p:pic>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2"/>
          <a:stretch>
            <a:fillRect/>
          </a:stretch>
        </p:blipFill>
        <p:spPr>
          <a:xfrm>
            <a:off x="36195" y="5670550"/>
            <a:ext cx="1164590" cy="119634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descr="图片7"/>
          <p:cNvPicPr>
            <a:picLocks noChangeAspect="1"/>
          </p:cNvPicPr>
          <p:nvPr userDrawn="1">
            <p:custDataLst>
              <p:tags r:id="rId1"/>
            </p:custDataLst>
          </p:nvPr>
        </p:nvPicPr>
        <p:blipFill>
          <a:blip r:embed="rId9"/>
          <a:stretch>
            <a:fillRect/>
          </a:stretch>
        </p:blipFill>
        <p:spPr>
          <a:xfrm>
            <a:off x="10955655" y="26035"/>
            <a:ext cx="1164590" cy="1196340"/>
          </a:xfrm>
          <a:prstGeom prst="rect">
            <a:avLst/>
          </a:prstGeom>
        </p:spPr>
      </p:pic>
      <p:sp>
        <p:nvSpPr>
          <p:cNvPr id="10" name="矩形 9"/>
          <p:cNvSpPr/>
          <p:nvPr userDrawn="1">
            <p:custDataLst>
              <p:tags r:id="rId2"/>
            </p:custDataLst>
          </p:nvPr>
        </p:nvSpPr>
        <p:spPr>
          <a:xfrm>
            <a:off x="0" y="93191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lt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flipV="1">
            <a:off x="-1" y="667656"/>
            <a:ext cx="6429830" cy="6190343"/>
            <a:chOff x="-2" y="-3"/>
            <a:chExt cx="8186059" cy="6357259"/>
          </a:xfrm>
        </p:grpSpPr>
        <p:sp>
          <p:nvSpPr>
            <p:cNvPr id="9"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ctrTitle" hasCustomPrompt="1"/>
            <p:custDataLst>
              <p:tags r:id="rId3"/>
            </p:custDataLst>
          </p:nvPr>
        </p:nvSpPr>
        <p:spPr>
          <a:xfrm>
            <a:off x="5102959" y="1066803"/>
            <a:ext cx="7022259" cy="2443160"/>
          </a:xfrm>
        </p:spPr>
        <p:txBody>
          <a:bodyPr anchor="b">
            <a:normAutofit/>
          </a:bodyPr>
          <a:lstStyle>
            <a:lvl1pPr algn="ctr">
              <a:defRPr sz="60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5102959" y="3563508"/>
            <a:ext cx="7022259" cy="1694292"/>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p:custDataLst>
              <p:tags r:id="rId8"/>
            </p:custDataLst>
          </p:nvPr>
        </p:nvCxnSpPr>
        <p:spPr>
          <a:xfrm>
            <a:off x="6107458"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B9217FE-27D4-4C29-BBA2-705D693E2688}" type="datetimeFigureOut">
              <a:rPr lang="zh-CN" altLang="en-US" smtClean="0"/>
              <a:t>2025/3/21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BF7A77-181C-47E5-BB5F-A2BFAC46EA51}"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124200" y="2358897"/>
            <a:ext cx="8229600" cy="179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1746250" y="2013597"/>
            <a:ext cx="2489200" cy="2489200"/>
            <a:chOff x="2362200" y="215900"/>
            <a:chExt cx="2921000" cy="2921000"/>
          </a:xfrm>
        </p:grpSpPr>
        <p:sp>
          <p:nvSpPr>
            <p:cNvPr id="10" name="椭圆 9"/>
            <p:cNvSpPr/>
            <p:nvPr>
              <p:custDataLst>
                <p:tags r:id="rId7"/>
              </p:custDataLst>
            </p:nvPr>
          </p:nvSpPr>
          <p:spPr>
            <a:xfrm>
              <a:off x="2362200" y="215900"/>
              <a:ext cx="2921000" cy="292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2434814" y="288514"/>
              <a:ext cx="2775771" cy="2775767"/>
            </a:xfrm>
            <a:prstGeom prst="rect">
              <a:avLst/>
            </a:prstGeom>
          </p:spPr>
        </p:pic>
      </p:grpSp>
      <p:sp>
        <p:nvSpPr>
          <p:cNvPr id="2" name="标题 1"/>
          <p:cNvSpPr>
            <a:spLocks noGrp="1"/>
          </p:cNvSpPr>
          <p:nvPr>
            <p:ph type="title" hasCustomPrompt="1"/>
            <p:custDataLst>
              <p:tags r:id="rId3"/>
            </p:custDataLst>
          </p:nvPr>
        </p:nvSpPr>
        <p:spPr>
          <a:xfrm>
            <a:off x="5551520" y="2358897"/>
            <a:ext cx="5802280" cy="1798600"/>
          </a:xfrm>
        </p:spPr>
        <p:txBody>
          <a:bodyPr anchor="ctr"/>
          <a:lstStyle>
            <a:lvl1pPr algn="l">
              <a:defRPr sz="6000">
                <a:solidFill>
                  <a:schemeClr val="bg1"/>
                </a:solidFill>
              </a:defRPr>
            </a:lvl1pPr>
          </a:lstStyle>
          <a:p>
            <a:r>
              <a:rPr lang="zh-CN" altLang="en-US" dirty="0"/>
              <a:t>编辑标题</a:t>
            </a:r>
          </a:p>
        </p:txBody>
      </p:sp>
      <p:sp>
        <p:nvSpPr>
          <p:cNvPr id="4" name="日期占位符 3"/>
          <p:cNvSpPr>
            <a:spLocks noGrp="1"/>
          </p:cNvSpPr>
          <p:nvPr>
            <p:ph type="dt" sz="half" idx="10"/>
            <p:custDataLst>
              <p:tags r:id="rId4"/>
            </p:custDataLst>
          </p:nvPr>
        </p:nvSpPr>
        <p:spPr/>
        <p:txBody>
          <a:bodyPr/>
          <a:lstStyle/>
          <a:p>
            <a:fld id="{51044D7C-3CF0-4E62-97F3-62B995EBF5A7}" type="datetimeFigureOut">
              <a:rPr lang="zh-CN" altLang="en-US" smtClean="0"/>
              <a:t>2025/3/21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DD11502-8252-42F3-B832-7CB5E5499BD4}"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2025/3/21</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flipV="1">
            <a:off x="-1" y="667656"/>
            <a:ext cx="6429830" cy="6190343"/>
            <a:chOff x="-2" y="-3"/>
            <a:chExt cx="8186059" cy="6357259"/>
          </a:xfrm>
        </p:grpSpPr>
        <p:sp>
          <p:nvSpPr>
            <p:cNvPr id="8"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title" hasCustomPrompt="1"/>
            <p:custDataLst>
              <p:tags r:id="rId3"/>
            </p:custDataLst>
          </p:nvPr>
        </p:nvSpPr>
        <p:spPr>
          <a:xfrm>
            <a:off x="5975287" y="1774480"/>
            <a:ext cx="5838947" cy="1781522"/>
          </a:xfrm>
        </p:spPr>
        <p:txBody>
          <a:bodyPr anchor="b">
            <a:normAutofit/>
          </a:bodyPr>
          <a:lstStyle>
            <a:lvl1pPr algn="ctr">
              <a:lnSpc>
                <a:spcPct val="100000"/>
              </a:lnSpc>
              <a:defRPr sz="6600" b="1">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7"/>
            </p:custDataLst>
          </p:nvPr>
        </p:nvSpPr>
        <p:spPr>
          <a:xfrm>
            <a:off x="5975287" y="3556001"/>
            <a:ext cx="5838947" cy="1500187"/>
          </a:xfrm>
        </p:spPr>
        <p:txBody>
          <a:bodyPr>
            <a:normAutofit/>
          </a:bodyPr>
          <a:lstStyle>
            <a:lvl1pPr marL="0" indent="0" algn="ctr">
              <a:lnSpc>
                <a:spcPct val="100000"/>
              </a:lnSpc>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cxnSp>
        <p:nvCxnSpPr>
          <p:cNvPr id="11" name="直接连接符 10"/>
          <p:cNvCxnSpPr/>
          <p:nvPr>
            <p:custDataLst>
              <p:tags r:id="rId8"/>
            </p:custDataLst>
          </p:nvPr>
        </p:nvCxnSpPr>
        <p:spPr>
          <a:xfrm>
            <a:off x="6069081"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8"/>
          <a:stretch>
            <a:fillRect/>
          </a:stretch>
        </p:blipFill>
        <p:spPr>
          <a:xfrm>
            <a:off x="84455" y="5594350"/>
            <a:ext cx="1164590" cy="11963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B9217FE-27D4-4C29-BBA2-705D693E2688}" type="datetimeFigureOut">
              <a:rPr lang="zh-CN" altLang="en-US" smtClean="0"/>
              <a:t>2025/3/21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BF7A77-181C-47E5-BB5F-A2BFAC46EA51}"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1"/>
          <a:stretch>
            <a:fillRect/>
          </a:stretch>
        </p:blipFill>
        <p:spPr>
          <a:xfrm>
            <a:off x="50165" y="5643245"/>
            <a:ext cx="1164590" cy="1196340"/>
          </a:xfrm>
          <a:prstGeom prst="rect">
            <a:avLst/>
          </a:prstGeom>
        </p:spPr>
      </p:pic>
      <p:pic>
        <p:nvPicPr>
          <p:cNvPr id="8" name="图片 7" descr="图片7"/>
          <p:cNvPicPr>
            <a:picLocks noChangeAspect="1"/>
          </p:cNvPicPr>
          <p:nvPr userDrawn="1">
            <p:custDataLst>
              <p:tags r:id="rId2"/>
            </p:custDataLst>
          </p:nvPr>
        </p:nvPicPr>
        <p:blipFill>
          <a:blip r:embed="rId11"/>
          <a:stretch>
            <a:fillRect/>
          </a:stretch>
        </p:blipFill>
        <p:spPr>
          <a:xfrm>
            <a:off x="10907395" y="130810"/>
            <a:ext cx="1164590" cy="1196340"/>
          </a:xfrm>
          <a:prstGeom prst="rect">
            <a:avLst/>
          </a:prstGeom>
        </p:spPr>
      </p:pic>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2"/>
          <a:stretch>
            <a:fillRect/>
          </a:stretch>
        </p:blipFill>
        <p:spPr>
          <a:xfrm>
            <a:off x="36195" y="5670550"/>
            <a:ext cx="1164590" cy="119634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descr="图片7"/>
          <p:cNvPicPr>
            <a:picLocks noChangeAspect="1"/>
          </p:cNvPicPr>
          <p:nvPr userDrawn="1">
            <p:custDataLst>
              <p:tags r:id="rId1"/>
            </p:custDataLst>
          </p:nvPr>
        </p:nvPicPr>
        <p:blipFill>
          <a:blip r:embed="rId9"/>
          <a:stretch>
            <a:fillRect/>
          </a:stretch>
        </p:blipFill>
        <p:spPr>
          <a:xfrm>
            <a:off x="10955655" y="26035"/>
            <a:ext cx="1164590" cy="1196340"/>
          </a:xfrm>
          <a:prstGeom prst="rect">
            <a:avLst/>
          </a:prstGeom>
        </p:spPr>
      </p:pic>
      <p:sp>
        <p:nvSpPr>
          <p:cNvPr id="10" name="矩形 9"/>
          <p:cNvSpPr/>
          <p:nvPr userDrawn="1">
            <p:custDataLst>
              <p:tags r:id="rId2"/>
            </p:custDataLst>
          </p:nvPr>
        </p:nvSpPr>
        <p:spPr>
          <a:xfrm>
            <a:off x="0" y="93191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lt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flipV="1">
            <a:off x="-1" y="667656"/>
            <a:ext cx="6429830" cy="6190343"/>
            <a:chOff x="-2" y="-3"/>
            <a:chExt cx="8186059" cy="6357259"/>
          </a:xfrm>
        </p:grpSpPr>
        <p:sp>
          <p:nvSpPr>
            <p:cNvPr id="9"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ctrTitle" hasCustomPrompt="1"/>
            <p:custDataLst>
              <p:tags r:id="rId3"/>
            </p:custDataLst>
          </p:nvPr>
        </p:nvSpPr>
        <p:spPr>
          <a:xfrm>
            <a:off x="5102959" y="1066803"/>
            <a:ext cx="7022259" cy="2443160"/>
          </a:xfrm>
        </p:spPr>
        <p:txBody>
          <a:bodyPr anchor="b">
            <a:normAutofit/>
          </a:bodyPr>
          <a:lstStyle>
            <a:lvl1pPr algn="ctr">
              <a:defRPr sz="60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5102959" y="3563508"/>
            <a:ext cx="7022259" cy="1694292"/>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p:custDataLst>
              <p:tags r:id="rId8"/>
            </p:custDataLst>
          </p:nvPr>
        </p:nvCxnSpPr>
        <p:spPr>
          <a:xfrm>
            <a:off x="6107458"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124200" y="2358897"/>
            <a:ext cx="8229600" cy="179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1746250" y="2013597"/>
            <a:ext cx="2489200" cy="2489200"/>
            <a:chOff x="2362200" y="215900"/>
            <a:chExt cx="2921000" cy="2921000"/>
          </a:xfrm>
        </p:grpSpPr>
        <p:sp>
          <p:nvSpPr>
            <p:cNvPr id="10" name="椭圆 9"/>
            <p:cNvSpPr/>
            <p:nvPr>
              <p:custDataLst>
                <p:tags r:id="rId7"/>
              </p:custDataLst>
            </p:nvPr>
          </p:nvSpPr>
          <p:spPr>
            <a:xfrm>
              <a:off x="2362200" y="215900"/>
              <a:ext cx="2921000" cy="292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2434814" y="288514"/>
              <a:ext cx="2775771" cy="2775767"/>
            </a:xfrm>
            <a:prstGeom prst="rect">
              <a:avLst/>
            </a:prstGeom>
          </p:spPr>
        </p:pic>
      </p:grpSp>
      <p:sp>
        <p:nvSpPr>
          <p:cNvPr id="2" name="标题 1"/>
          <p:cNvSpPr>
            <a:spLocks noGrp="1"/>
          </p:cNvSpPr>
          <p:nvPr>
            <p:ph type="title" hasCustomPrompt="1"/>
            <p:custDataLst>
              <p:tags r:id="rId3"/>
            </p:custDataLst>
          </p:nvPr>
        </p:nvSpPr>
        <p:spPr>
          <a:xfrm>
            <a:off x="5551520" y="2358897"/>
            <a:ext cx="5802280" cy="1798600"/>
          </a:xfrm>
        </p:spPr>
        <p:txBody>
          <a:bodyPr anchor="ctr"/>
          <a:lstStyle>
            <a:lvl1pPr algn="l">
              <a:defRPr sz="6000">
                <a:solidFill>
                  <a:schemeClr val="bg1"/>
                </a:solidFill>
              </a:defRPr>
            </a:lvl1pPr>
          </a:lstStyle>
          <a:p>
            <a:r>
              <a:rPr lang="zh-CN" altLang="en-US" dirty="0"/>
              <a:t>编辑标题</a:t>
            </a:r>
          </a:p>
        </p:txBody>
      </p:sp>
      <p:sp>
        <p:nvSpPr>
          <p:cNvPr id="4" name="日期占位符 3"/>
          <p:cNvSpPr>
            <a:spLocks noGrp="1"/>
          </p:cNvSpPr>
          <p:nvPr>
            <p:ph type="dt" sz="half" idx="10"/>
            <p:custDataLst>
              <p:tags r:id="rId4"/>
            </p:custDataLst>
          </p:nvPr>
        </p:nvSpPr>
        <p:spPr/>
        <p:txBody>
          <a:bodyPr/>
          <a:lstStyle/>
          <a:p>
            <a:fld id="{51044D7C-3CF0-4E62-97F3-62B995EBF5A7}" type="datetimeFigureOut">
              <a:rPr lang="zh-CN" altLang="en-US" smtClean="0"/>
              <a:t>2025/3/21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DD11502-8252-42F3-B832-7CB5E5499BD4}"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9217FE-27D4-4C29-BBA2-705D693E2688}" type="datetimeFigureOut">
              <a:rPr lang="zh-CN" altLang="en-US" smtClean="0"/>
              <a:t>2025/3/21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BF7A77-181C-47E5-BB5F-A2BFAC46EA51}"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2025/3/21</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flipV="1">
            <a:off x="-1" y="667656"/>
            <a:ext cx="6429830" cy="6190343"/>
            <a:chOff x="-2" y="-3"/>
            <a:chExt cx="8186059" cy="6357259"/>
          </a:xfrm>
        </p:grpSpPr>
        <p:sp>
          <p:nvSpPr>
            <p:cNvPr id="8"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title" hasCustomPrompt="1"/>
            <p:custDataLst>
              <p:tags r:id="rId3"/>
            </p:custDataLst>
          </p:nvPr>
        </p:nvSpPr>
        <p:spPr>
          <a:xfrm>
            <a:off x="5975287" y="1774480"/>
            <a:ext cx="5838947" cy="1781522"/>
          </a:xfrm>
        </p:spPr>
        <p:txBody>
          <a:bodyPr anchor="b">
            <a:normAutofit/>
          </a:bodyPr>
          <a:lstStyle>
            <a:lvl1pPr algn="ctr">
              <a:lnSpc>
                <a:spcPct val="100000"/>
              </a:lnSpc>
              <a:defRPr sz="6600" b="1">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7"/>
            </p:custDataLst>
          </p:nvPr>
        </p:nvSpPr>
        <p:spPr>
          <a:xfrm>
            <a:off x="5975287" y="3556001"/>
            <a:ext cx="5838947" cy="1500187"/>
          </a:xfrm>
        </p:spPr>
        <p:txBody>
          <a:bodyPr>
            <a:normAutofit/>
          </a:bodyPr>
          <a:lstStyle>
            <a:lvl1pPr marL="0" indent="0" algn="ctr">
              <a:lnSpc>
                <a:spcPct val="100000"/>
              </a:lnSpc>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cxnSp>
        <p:nvCxnSpPr>
          <p:cNvPr id="11" name="直接连接符 10"/>
          <p:cNvCxnSpPr/>
          <p:nvPr>
            <p:custDataLst>
              <p:tags r:id="rId8"/>
            </p:custDataLst>
          </p:nvPr>
        </p:nvCxnSpPr>
        <p:spPr>
          <a:xfrm>
            <a:off x="6069081"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8"/>
          <a:stretch>
            <a:fillRect/>
          </a:stretch>
        </p:blipFill>
        <p:spPr>
          <a:xfrm>
            <a:off x="84455" y="5594350"/>
            <a:ext cx="1164590" cy="11963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9217FE-27D4-4C29-BBA2-705D693E2688}" type="datetimeFigureOut">
              <a:rPr lang="zh-CN" altLang="en-US" smtClean="0"/>
              <a:t>2025/3/21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BF7A77-181C-47E5-BB5F-A2BFAC46EA51}"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1"/>
          <a:stretch>
            <a:fillRect/>
          </a:stretch>
        </p:blipFill>
        <p:spPr>
          <a:xfrm>
            <a:off x="50165" y="5643245"/>
            <a:ext cx="1164590" cy="1196340"/>
          </a:xfrm>
          <a:prstGeom prst="rect">
            <a:avLst/>
          </a:prstGeom>
        </p:spPr>
      </p:pic>
      <p:pic>
        <p:nvPicPr>
          <p:cNvPr id="8" name="图片 7" descr="图片7"/>
          <p:cNvPicPr>
            <a:picLocks noChangeAspect="1"/>
          </p:cNvPicPr>
          <p:nvPr userDrawn="1">
            <p:custDataLst>
              <p:tags r:id="rId2"/>
            </p:custDataLst>
          </p:nvPr>
        </p:nvPicPr>
        <p:blipFill>
          <a:blip r:embed="rId11"/>
          <a:stretch>
            <a:fillRect/>
          </a:stretch>
        </p:blipFill>
        <p:spPr>
          <a:xfrm>
            <a:off x="10907395" y="130810"/>
            <a:ext cx="1164590" cy="1196340"/>
          </a:xfrm>
          <a:prstGeom prst="rect">
            <a:avLst/>
          </a:prstGeom>
        </p:spPr>
      </p:pic>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2"/>
          <a:stretch>
            <a:fillRect/>
          </a:stretch>
        </p:blipFill>
        <p:spPr>
          <a:xfrm>
            <a:off x="36195" y="5670550"/>
            <a:ext cx="1164590" cy="119634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descr="图片7"/>
          <p:cNvPicPr>
            <a:picLocks noChangeAspect="1"/>
          </p:cNvPicPr>
          <p:nvPr userDrawn="1">
            <p:custDataLst>
              <p:tags r:id="rId1"/>
            </p:custDataLst>
          </p:nvPr>
        </p:nvPicPr>
        <p:blipFill>
          <a:blip r:embed="rId9"/>
          <a:stretch>
            <a:fillRect/>
          </a:stretch>
        </p:blipFill>
        <p:spPr>
          <a:xfrm>
            <a:off x="10955655" y="26035"/>
            <a:ext cx="1164590" cy="1196340"/>
          </a:xfrm>
          <a:prstGeom prst="rect">
            <a:avLst/>
          </a:prstGeom>
        </p:spPr>
      </p:pic>
      <p:sp>
        <p:nvSpPr>
          <p:cNvPr id="10" name="矩形 9"/>
          <p:cNvSpPr/>
          <p:nvPr userDrawn="1">
            <p:custDataLst>
              <p:tags r:id="rId2"/>
            </p:custDataLst>
          </p:nvPr>
        </p:nvSpPr>
        <p:spPr>
          <a:xfrm>
            <a:off x="0" y="93191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lt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flipV="1">
            <a:off x="-1" y="667656"/>
            <a:ext cx="6429830" cy="6190343"/>
            <a:chOff x="-2" y="-3"/>
            <a:chExt cx="8186059" cy="6357259"/>
          </a:xfrm>
        </p:grpSpPr>
        <p:sp>
          <p:nvSpPr>
            <p:cNvPr id="9"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ctrTitle" hasCustomPrompt="1"/>
            <p:custDataLst>
              <p:tags r:id="rId3"/>
            </p:custDataLst>
          </p:nvPr>
        </p:nvSpPr>
        <p:spPr>
          <a:xfrm>
            <a:off x="5102959" y="1066803"/>
            <a:ext cx="7022259" cy="2443160"/>
          </a:xfrm>
        </p:spPr>
        <p:txBody>
          <a:bodyPr anchor="b">
            <a:normAutofit/>
          </a:bodyPr>
          <a:lstStyle>
            <a:lvl1pPr algn="ctr">
              <a:defRPr sz="60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4"/>
            </p:custDataLst>
          </p:nvPr>
        </p:nvSpPr>
        <p:spPr>
          <a:xfrm>
            <a:off x="5102959" y="3563508"/>
            <a:ext cx="7022259" cy="1694292"/>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p:custDataLst>
              <p:tags r:id="rId8"/>
            </p:custDataLst>
          </p:nvPr>
        </p:nvCxnSpPr>
        <p:spPr>
          <a:xfrm>
            <a:off x="6107458"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124200" y="2358897"/>
            <a:ext cx="8229600" cy="179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1746250" y="2013597"/>
            <a:ext cx="2489200" cy="2489200"/>
            <a:chOff x="2362200" y="215900"/>
            <a:chExt cx="2921000" cy="2921000"/>
          </a:xfrm>
        </p:grpSpPr>
        <p:sp>
          <p:nvSpPr>
            <p:cNvPr id="10" name="椭圆 9"/>
            <p:cNvSpPr/>
            <p:nvPr>
              <p:custDataLst>
                <p:tags r:id="rId7"/>
              </p:custDataLst>
            </p:nvPr>
          </p:nvSpPr>
          <p:spPr>
            <a:xfrm>
              <a:off x="2362200" y="215900"/>
              <a:ext cx="2921000" cy="292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2434814" y="288514"/>
              <a:ext cx="2775771" cy="2775767"/>
            </a:xfrm>
            <a:prstGeom prst="rect">
              <a:avLst/>
            </a:prstGeom>
          </p:spPr>
        </p:pic>
      </p:grpSp>
      <p:sp>
        <p:nvSpPr>
          <p:cNvPr id="2" name="标题 1"/>
          <p:cNvSpPr>
            <a:spLocks noGrp="1"/>
          </p:cNvSpPr>
          <p:nvPr>
            <p:ph type="title" hasCustomPrompt="1"/>
            <p:custDataLst>
              <p:tags r:id="rId3"/>
            </p:custDataLst>
          </p:nvPr>
        </p:nvSpPr>
        <p:spPr>
          <a:xfrm>
            <a:off x="5551520" y="2358897"/>
            <a:ext cx="5802280" cy="1798600"/>
          </a:xfrm>
        </p:spPr>
        <p:txBody>
          <a:bodyPr anchor="ctr"/>
          <a:lstStyle>
            <a:lvl1pPr algn="l">
              <a:defRPr sz="6000">
                <a:solidFill>
                  <a:schemeClr val="bg1"/>
                </a:solidFill>
              </a:defRPr>
            </a:lvl1pPr>
          </a:lstStyle>
          <a:p>
            <a:r>
              <a:rPr lang="zh-CN" altLang="en-US" dirty="0"/>
              <a:t>编辑标题</a:t>
            </a:r>
          </a:p>
        </p:txBody>
      </p:sp>
      <p:sp>
        <p:nvSpPr>
          <p:cNvPr id="4" name="日期占位符 3"/>
          <p:cNvSpPr>
            <a:spLocks noGrp="1"/>
          </p:cNvSpPr>
          <p:nvPr>
            <p:ph type="dt" sz="half" idx="10"/>
            <p:custDataLst>
              <p:tags r:id="rId4"/>
            </p:custDataLst>
          </p:nvPr>
        </p:nvSpPr>
        <p:spPr/>
        <p:txBody>
          <a:bodyPr/>
          <a:lstStyle/>
          <a:p>
            <a:fld id="{51044D7C-3CF0-4E62-97F3-62B995EBF5A7}" type="datetimeFigureOut">
              <a:rPr lang="zh-CN" altLang="en-US" smtClean="0"/>
              <a:t>2025/3/21</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DD11502-8252-42F3-B832-7CB5E5499BD4}"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9217FE-27D4-4C29-BBA2-705D693E2688}" type="datetimeFigureOut">
              <a:rPr lang="zh-CN" altLang="en-US" smtClean="0"/>
              <a:t>2025/3/21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BF7A77-181C-47E5-BB5F-A2BFAC46EA51}"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2025/3/21</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flipV="1">
            <a:off x="-1" y="667656"/>
            <a:ext cx="6429830" cy="6190343"/>
            <a:chOff x="-2" y="-3"/>
            <a:chExt cx="8186059" cy="6357259"/>
          </a:xfrm>
        </p:grpSpPr>
        <p:sp>
          <p:nvSpPr>
            <p:cNvPr id="8" name="直角三角形 7"/>
            <p:cNvSpPr/>
            <p:nvPr>
              <p:custDataLst>
                <p:tags r:id="rId9"/>
              </p:custDataLst>
            </p:nvPr>
          </p:nvSpPr>
          <p:spPr>
            <a:xfrm flipV="1">
              <a:off x="-2" y="-3"/>
              <a:ext cx="8186059"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7"/>
            <p:cNvSpPr/>
            <p:nvPr>
              <p:custDataLst>
                <p:tags r:id="rId10"/>
              </p:custDataLst>
            </p:nvPr>
          </p:nvSpPr>
          <p:spPr>
            <a:xfrm flipV="1">
              <a:off x="-1" y="-3"/>
              <a:ext cx="7837715" cy="6357259"/>
            </a:xfrm>
            <a:custGeom>
              <a:avLst/>
              <a:gdLst>
                <a:gd name="connsiteX0" fmla="*/ 0 w 8360229"/>
                <a:gd name="connsiteY0" fmla="*/ 5938476 h 5938476"/>
                <a:gd name="connsiteX1" fmla="*/ 0 w 8360229"/>
                <a:gd name="connsiteY1" fmla="*/ 0 h 5938476"/>
                <a:gd name="connsiteX2" fmla="*/ 8360229 w 8360229"/>
                <a:gd name="connsiteY2" fmla="*/ 5938476 h 5938476"/>
                <a:gd name="connsiteX3" fmla="*/ 0 w 8360229"/>
                <a:gd name="connsiteY3" fmla="*/ 5938476 h 5938476"/>
                <a:gd name="connsiteX0-1" fmla="*/ 0 w 8360229"/>
                <a:gd name="connsiteY0-2" fmla="*/ 5938476 h 5938476"/>
                <a:gd name="connsiteX1-3" fmla="*/ 0 w 8360229"/>
                <a:gd name="connsiteY1-4" fmla="*/ 0 h 5938476"/>
                <a:gd name="connsiteX2-5" fmla="*/ 8360229 w 8360229"/>
                <a:gd name="connsiteY2-6" fmla="*/ 5938476 h 5938476"/>
                <a:gd name="connsiteX3-7" fmla="*/ 0 w 8360229"/>
                <a:gd name="connsiteY3-8" fmla="*/ 5938476 h 5938476"/>
                <a:gd name="connsiteX0-9" fmla="*/ 0 w 8360229"/>
                <a:gd name="connsiteY0-10" fmla="*/ 5938476 h 5938476"/>
                <a:gd name="connsiteX1-11" fmla="*/ 0 w 8360229"/>
                <a:gd name="connsiteY1-12" fmla="*/ 0 h 5938476"/>
                <a:gd name="connsiteX2-13" fmla="*/ 8360229 w 8360229"/>
                <a:gd name="connsiteY2-14" fmla="*/ 5938476 h 5938476"/>
                <a:gd name="connsiteX3-15" fmla="*/ 0 w 8360229"/>
                <a:gd name="connsiteY3-16" fmla="*/ 5938476 h 5938476"/>
              </a:gdLst>
              <a:ahLst/>
              <a:cxnLst>
                <a:cxn ang="0">
                  <a:pos x="connsiteX0-1" y="connsiteY0-2"/>
                </a:cxn>
                <a:cxn ang="0">
                  <a:pos x="connsiteX1-3" y="connsiteY1-4"/>
                </a:cxn>
                <a:cxn ang="0">
                  <a:pos x="connsiteX2-5" y="connsiteY2-6"/>
                </a:cxn>
                <a:cxn ang="0">
                  <a:pos x="connsiteX3-7" y="connsiteY3-8"/>
                </a:cxn>
              </a:cxnLst>
              <a:rect l="l" t="t" r="r" b="b"/>
              <a:pathLst>
                <a:path w="8360229" h="5938476">
                  <a:moveTo>
                    <a:pt x="0" y="5938476"/>
                  </a:moveTo>
                  <a:lnTo>
                    <a:pt x="0" y="0"/>
                  </a:lnTo>
                  <a:cubicBezTo>
                    <a:pt x="6110514" y="5550"/>
                    <a:pt x="8128000" y="3842869"/>
                    <a:pt x="8360229" y="5938476"/>
                  </a:cubicBezTo>
                  <a:lnTo>
                    <a:pt x="0" y="5938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custDataLst>
              <p:tags r:id="rId2"/>
            </p:custDataLst>
          </p:nvPr>
        </p:nvPicPr>
        <p:blipFill>
          <a:blip r:embed="rId12"/>
          <a:stretch>
            <a:fillRect/>
          </a:stretch>
        </p:blipFill>
        <p:spPr>
          <a:xfrm>
            <a:off x="377766" y="2192605"/>
            <a:ext cx="4144227" cy="4254250"/>
          </a:xfrm>
          <a:prstGeom prst="rect">
            <a:avLst/>
          </a:prstGeom>
        </p:spPr>
      </p:pic>
      <p:sp>
        <p:nvSpPr>
          <p:cNvPr id="2" name="标题 1"/>
          <p:cNvSpPr>
            <a:spLocks noGrp="1"/>
          </p:cNvSpPr>
          <p:nvPr>
            <p:ph type="title" hasCustomPrompt="1"/>
            <p:custDataLst>
              <p:tags r:id="rId3"/>
            </p:custDataLst>
          </p:nvPr>
        </p:nvSpPr>
        <p:spPr>
          <a:xfrm>
            <a:off x="5975287" y="1774480"/>
            <a:ext cx="5838947" cy="1781522"/>
          </a:xfrm>
        </p:spPr>
        <p:txBody>
          <a:bodyPr anchor="b">
            <a:normAutofit/>
          </a:bodyPr>
          <a:lstStyle>
            <a:lvl1pPr algn="ctr">
              <a:lnSpc>
                <a:spcPct val="100000"/>
              </a:lnSpc>
              <a:defRPr sz="6600" b="1">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6" name="文本占位符 2"/>
          <p:cNvSpPr>
            <a:spLocks noGrp="1"/>
          </p:cNvSpPr>
          <p:nvPr>
            <p:ph type="body" idx="1" hasCustomPrompt="1"/>
            <p:custDataLst>
              <p:tags r:id="rId7"/>
            </p:custDataLst>
          </p:nvPr>
        </p:nvSpPr>
        <p:spPr>
          <a:xfrm>
            <a:off x="5975287" y="3556001"/>
            <a:ext cx="5838947" cy="1500187"/>
          </a:xfrm>
        </p:spPr>
        <p:txBody>
          <a:bodyPr>
            <a:normAutofit/>
          </a:bodyPr>
          <a:lstStyle>
            <a:lvl1pPr marL="0" indent="0" algn="ctr">
              <a:lnSpc>
                <a:spcPct val="100000"/>
              </a:lnSpc>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cxnSp>
        <p:nvCxnSpPr>
          <p:cNvPr id="11" name="直接连接符 10"/>
          <p:cNvCxnSpPr/>
          <p:nvPr>
            <p:custDataLst>
              <p:tags r:id="rId8"/>
            </p:custDataLst>
          </p:nvPr>
        </p:nvCxnSpPr>
        <p:spPr>
          <a:xfrm>
            <a:off x="6069081" y="3556001"/>
            <a:ext cx="5605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8"/>
          <a:stretch>
            <a:fillRect/>
          </a:stretch>
        </p:blipFill>
        <p:spPr>
          <a:xfrm>
            <a:off x="84455" y="5594350"/>
            <a:ext cx="1164590" cy="1196340"/>
          </a:xfrm>
          <a:prstGeom prst="rect">
            <a:avLst/>
          </a:prstGeom>
        </p:spPr>
      </p:pic>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6" name="图片 5" descr="图片7"/>
          <p:cNvPicPr>
            <a:picLocks noChangeAspect="1"/>
          </p:cNvPicPr>
          <p:nvPr userDrawn="1">
            <p:custDataLst>
              <p:tags r:id="rId1"/>
            </p:custDataLst>
          </p:nvPr>
        </p:nvPicPr>
        <p:blipFill>
          <a:blip r:embed="rId11"/>
          <a:stretch>
            <a:fillRect/>
          </a:stretch>
        </p:blipFill>
        <p:spPr>
          <a:xfrm>
            <a:off x="50165" y="5643245"/>
            <a:ext cx="1164590" cy="1196340"/>
          </a:xfrm>
          <a:prstGeom prst="rect">
            <a:avLst/>
          </a:prstGeom>
        </p:spPr>
      </p:pic>
      <p:pic>
        <p:nvPicPr>
          <p:cNvPr id="8" name="图片 7" descr="图片7"/>
          <p:cNvPicPr>
            <a:picLocks noChangeAspect="1"/>
          </p:cNvPicPr>
          <p:nvPr userDrawn="1">
            <p:custDataLst>
              <p:tags r:id="rId2"/>
            </p:custDataLst>
          </p:nvPr>
        </p:nvPicPr>
        <p:blipFill>
          <a:blip r:embed="rId11"/>
          <a:stretch>
            <a:fillRect/>
          </a:stretch>
        </p:blipFill>
        <p:spPr>
          <a:xfrm>
            <a:off x="10907395" y="130810"/>
            <a:ext cx="1164590" cy="1196340"/>
          </a:xfrm>
          <a:prstGeom prst="rect">
            <a:avLst/>
          </a:prstGeom>
        </p:spPr>
      </p:pic>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descr="图片7"/>
          <p:cNvPicPr>
            <a:picLocks noChangeAspect="1"/>
          </p:cNvPicPr>
          <p:nvPr userDrawn="1">
            <p:custDataLst>
              <p:tags r:id="rId1"/>
            </p:custDataLst>
          </p:nvPr>
        </p:nvPicPr>
        <p:blipFill>
          <a:blip r:embed="rId11"/>
          <a:stretch>
            <a:fillRect/>
          </a:stretch>
        </p:blipFill>
        <p:spPr>
          <a:xfrm>
            <a:off x="10941685" y="81915"/>
            <a:ext cx="1164590" cy="1196340"/>
          </a:xfrm>
          <a:prstGeom prst="rect">
            <a:avLst/>
          </a:prstGeom>
        </p:spPr>
      </p:pic>
      <p:pic>
        <p:nvPicPr>
          <p:cNvPr id="6" name="图片 5"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2025/3/21</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tags" Target="../tags/tag1043.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tags" Target="../tags/tag1047.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tags" Target="../tags/tag1042.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tags" Target="../tags/tag104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tags" Target="../tags/tag1045.xml"/><Relationship Id="rId10" Type="http://schemas.openxmlformats.org/officeDocument/2006/relationships/slideLayout" Target="../slideLayouts/slideLayout165.xml"/><Relationship Id="rId19" Type="http://schemas.openxmlformats.org/officeDocument/2006/relationships/theme" Target="../theme/theme10.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tags" Target="../tags/tag104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tags" Target="../tags/tag1173.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tags" Target="../tags/tag1177.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tags" Target="../tags/tag1172.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tags" Target="../tags/tag1176.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tags" Target="../tags/tag1175.xml"/><Relationship Id="rId10" Type="http://schemas.openxmlformats.org/officeDocument/2006/relationships/slideLayout" Target="../slideLayouts/slideLayout183.xml"/><Relationship Id="rId19" Type="http://schemas.openxmlformats.org/officeDocument/2006/relationships/theme" Target="../theme/theme11.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tags" Target="../tags/tag117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tags" Target="../tags/tag1303.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tags" Target="../tags/tag1307.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tags" Target="../tags/tag1302.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tags" Target="../tags/tag1306.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tags" Target="../tags/tag1305.xml"/><Relationship Id="rId10" Type="http://schemas.openxmlformats.org/officeDocument/2006/relationships/slideLayout" Target="../slideLayouts/slideLayout201.xml"/><Relationship Id="rId19" Type="http://schemas.openxmlformats.org/officeDocument/2006/relationships/theme" Target="../theme/theme1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tags" Target="../tags/tag13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5.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tags" Target="../tags/tag13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ags" Target="../tags/tag13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ags" Target="../tags/tag13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ags" Target="../tags/tag136.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ags" Target="../tags/tag135.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ags" Target="../tags/tag1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tags" Target="../tags/tag263.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ags" Target="../tags/tag267.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tags" Target="../tags/tag262.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ags" Target="../tags/tag266.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tags" Target="../tags/tag265.xml"/><Relationship Id="rId10" Type="http://schemas.openxmlformats.org/officeDocument/2006/relationships/slideLayout" Target="../slideLayouts/slideLayout57.xml"/><Relationship Id="rId19" Type="http://schemas.openxmlformats.org/officeDocument/2006/relationships/theme" Target="../theme/theme4.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tags" Target="../tags/tag2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tags" Target="../tags/tag393.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tags" Target="../tags/tag397.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tags" Target="../tags/tag392.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tags" Target="../tags/tag39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tags" Target="../tags/tag395.xml"/><Relationship Id="rId10" Type="http://schemas.openxmlformats.org/officeDocument/2006/relationships/slideLayout" Target="../slideLayouts/slideLayout75.xml"/><Relationship Id="rId19" Type="http://schemas.openxmlformats.org/officeDocument/2006/relationships/theme" Target="../theme/theme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tags" Target="../tags/tag3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tags" Target="../tags/tag523.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tags" Target="../tags/tag527.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tags" Target="../tags/tag52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tags" Target="../tags/tag526.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tags" Target="../tags/tag525.xml"/><Relationship Id="rId10" Type="http://schemas.openxmlformats.org/officeDocument/2006/relationships/slideLayout" Target="../slideLayouts/slideLayout93.xml"/><Relationship Id="rId19" Type="http://schemas.openxmlformats.org/officeDocument/2006/relationships/theme" Target="../theme/theme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tags" Target="../tags/tag5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ags" Target="../tags/tag653.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ags" Target="../tags/tag657.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tags" Target="../tags/tag65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tags" Target="../tags/tag656.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tags" Target="../tags/tag655.xml"/><Relationship Id="rId10" Type="http://schemas.openxmlformats.org/officeDocument/2006/relationships/slideLayout" Target="../slideLayouts/slideLayout111.xml"/><Relationship Id="rId19" Type="http://schemas.openxmlformats.org/officeDocument/2006/relationships/theme" Target="../theme/theme7.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tags" Target="../tags/tag6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tags" Target="../tags/tag78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tags" Target="../tags/tag787.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tags" Target="../tags/tag782.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tags" Target="../tags/tag786.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tags" Target="../tags/tag785.xml"/><Relationship Id="rId10" Type="http://schemas.openxmlformats.org/officeDocument/2006/relationships/slideLayout" Target="../slideLayouts/slideLayout129.xml"/><Relationship Id="rId19" Type="http://schemas.openxmlformats.org/officeDocument/2006/relationships/theme" Target="../theme/theme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tags" Target="../tags/tag7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21" Type="http://schemas.openxmlformats.org/officeDocument/2006/relationships/tags" Target="../tags/tag913.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tags" Target="../tags/tag917.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ags" Target="../tags/tag912.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tags" Target="../tags/tag916.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tags" Target="../tags/tag915.xml"/><Relationship Id="rId10" Type="http://schemas.openxmlformats.org/officeDocument/2006/relationships/slideLayout" Target="../slideLayouts/slideLayout147.xml"/><Relationship Id="rId19" Type="http://schemas.openxmlformats.org/officeDocument/2006/relationships/theme" Target="../theme/theme9.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tags" Target="../tags/tag9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9217FE-27D4-4C29-BBA2-705D693E2688}" type="datetimeFigureOut">
              <a:rPr lang="zh-CN" altLang="en-US" smtClean="0"/>
              <a:t>2025/3/21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BF7A77-181C-47E5-BB5F-A2BFAC46EA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2025/3/21</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434.xml"/><Relationship Id="rId2" Type="http://schemas.openxmlformats.org/officeDocument/2006/relationships/tags" Target="../tags/tag1433.xml"/><Relationship Id="rId1" Type="http://schemas.openxmlformats.org/officeDocument/2006/relationships/tags" Target="../tags/tag1432.xml"/><Relationship Id="rId5" Type="http://schemas.openxmlformats.org/officeDocument/2006/relationships/notesSlide" Target="../notesSlides/notesSlide1.xml"/><Relationship Id="rId4" Type="http://schemas.openxmlformats.org/officeDocument/2006/relationships/slideLayout" Target="../slideLayouts/slideLayout84.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479.xml"/><Relationship Id="rId7" Type="http://schemas.openxmlformats.org/officeDocument/2006/relationships/notesSlide" Target="../notesSlides/notesSlide5.xml"/><Relationship Id="rId2" Type="http://schemas.openxmlformats.org/officeDocument/2006/relationships/tags" Target="../tags/tag1478.xml"/><Relationship Id="rId1" Type="http://schemas.openxmlformats.org/officeDocument/2006/relationships/tags" Target="../tags/tag1477.xml"/><Relationship Id="rId6" Type="http://schemas.openxmlformats.org/officeDocument/2006/relationships/slideLayout" Target="../slideLayouts/slideLayout90.xml"/><Relationship Id="rId5" Type="http://schemas.openxmlformats.org/officeDocument/2006/relationships/tags" Target="../tags/tag1481.xml"/><Relationship Id="rId10" Type="http://schemas.openxmlformats.org/officeDocument/2006/relationships/image" Target="../media/image9.png"/><Relationship Id="rId4" Type="http://schemas.openxmlformats.org/officeDocument/2006/relationships/tags" Target="../tags/tag1480.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484.xml"/><Relationship Id="rId7" Type="http://schemas.openxmlformats.org/officeDocument/2006/relationships/slideLayout" Target="../slideLayouts/slideLayout90.xml"/><Relationship Id="rId12" Type="http://schemas.openxmlformats.org/officeDocument/2006/relationships/image" Target="../media/image12.png"/><Relationship Id="rId2" Type="http://schemas.openxmlformats.org/officeDocument/2006/relationships/tags" Target="../tags/tag1483.xml"/><Relationship Id="rId1" Type="http://schemas.openxmlformats.org/officeDocument/2006/relationships/tags" Target="../tags/tag1482.xml"/><Relationship Id="rId6" Type="http://schemas.openxmlformats.org/officeDocument/2006/relationships/tags" Target="../tags/tag1487.xml"/><Relationship Id="rId11" Type="http://schemas.openxmlformats.org/officeDocument/2006/relationships/image" Target="../media/image11.png"/><Relationship Id="rId5" Type="http://schemas.openxmlformats.org/officeDocument/2006/relationships/tags" Target="../tags/tag1486.xml"/><Relationship Id="rId10" Type="http://schemas.openxmlformats.org/officeDocument/2006/relationships/image" Target="../media/image10.png"/><Relationship Id="rId4" Type="http://schemas.openxmlformats.org/officeDocument/2006/relationships/tags" Target="../tags/tag1485.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tags" Target="../tags/tag1495.xml"/><Relationship Id="rId13" Type="http://schemas.openxmlformats.org/officeDocument/2006/relationships/image" Target="../media/image14.png"/><Relationship Id="rId3" Type="http://schemas.openxmlformats.org/officeDocument/2006/relationships/tags" Target="../tags/tag1490.xml"/><Relationship Id="rId7" Type="http://schemas.openxmlformats.org/officeDocument/2006/relationships/tags" Target="../tags/tag1494.xml"/><Relationship Id="rId12" Type="http://schemas.openxmlformats.org/officeDocument/2006/relationships/image" Target="../media/image13.png"/><Relationship Id="rId2" Type="http://schemas.openxmlformats.org/officeDocument/2006/relationships/tags" Target="../tags/tag1489.xml"/><Relationship Id="rId16" Type="http://schemas.openxmlformats.org/officeDocument/2006/relationships/image" Target="../media/image17.png"/><Relationship Id="rId1" Type="http://schemas.openxmlformats.org/officeDocument/2006/relationships/tags" Target="../tags/tag1488.xml"/><Relationship Id="rId6" Type="http://schemas.openxmlformats.org/officeDocument/2006/relationships/tags" Target="../tags/tag1493.xml"/><Relationship Id="rId11" Type="http://schemas.openxmlformats.org/officeDocument/2006/relationships/image" Target="../media/image4.png"/><Relationship Id="rId5" Type="http://schemas.openxmlformats.org/officeDocument/2006/relationships/tags" Target="../tags/tag1492.xml"/><Relationship Id="rId15" Type="http://schemas.openxmlformats.org/officeDocument/2006/relationships/image" Target="../media/image16.png"/><Relationship Id="rId10" Type="http://schemas.openxmlformats.org/officeDocument/2006/relationships/notesSlide" Target="../notesSlides/notesSlide7.xml"/><Relationship Id="rId4" Type="http://schemas.openxmlformats.org/officeDocument/2006/relationships/tags" Target="../tags/tag1491.xml"/><Relationship Id="rId9" Type="http://schemas.openxmlformats.org/officeDocument/2006/relationships/slideLayout" Target="../slideLayouts/slideLayout90.xml"/><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498.xml"/><Relationship Id="rId7" Type="http://schemas.openxmlformats.org/officeDocument/2006/relationships/notesSlide" Target="../notesSlides/notesSlide8.xml"/><Relationship Id="rId2" Type="http://schemas.openxmlformats.org/officeDocument/2006/relationships/tags" Target="../tags/tag1497.xml"/><Relationship Id="rId1" Type="http://schemas.openxmlformats.org/officeDocument/2006/relationships/tags" Target="../tags/tag1496.xml"/><Relationship Id="rId6" Type="http://schemas.openxmlformats.org/officeDocument/2006/relationships/slideLayout" Target="../slideLayouts/slideLayout90.xml"/><Relationship Id="rId5" Type="http://schemas.openxmlformats.org/officeDocument/2006/relationships/tags" Target="../tags/tag1500.xml"/><Relationship Id="rId10" Type="http://schemas.openxmlformats.org/officeDocument/2006/relationships/image" Target="../media/image19.png"/><Relationship Id="rId4" Type="http://schemas.openxmlformats.org/officeDocument/2006/relationships/tags" Target="../tags/tag1499.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2.png"/><Relationship Id="rId3" Type="http://schemas.openxmlformats.org/officeDocument/2006/relationships/tags" Target="../tags/tag1503.xml"/><Relationship Id="rId7" Type="http://schemas.openxmlformats.org/officeDocument/2006/relationships/tags" Target="../tags/tag1507.xml"/><Relationship Id="rId12" Type="http://schemas.openxmlformats.org/officeDocument/2006/relationships/image" Target="../media/image21.png"/><Relationship Id="rId2" Type="http://schemas.openxmlformats.org/officeDocument/2006/relationships/tags" Target="../tags/tag1502.xml"/><Relationship Id="rId1" Type="http://schemas.openxmlformats.org/officeDocument/2006/relationships/tags" Target="../tags/tag1501.xml"/><Relationship Id="rId6" Type="http://schemas.openxmlformats.org/officeDocument/2006/relationships/tags" Target="../tags/tag1506.xml"/><Relationship Id="rId11" Type="http://schemas.openxmlformats.org/officeDocument/2006/relationships/image" Target="../media/image20.png"/><Relationship Id="rId5" Type="http://schemas.openxmlformats.org/officeDocument/2006/relationships/tags" Target="../tags/tag1505.xml"/><Relationship Id="rId10" Type="http://schemas.openxmlformats.org/officeDocument/2006/relationships/image" Target="../media/image4.png"/><Relationship Id="rId4" Type="http://schemas.openxmlformats.org/officeDocument/2006/relationships/tags" Target="../tags/tag1504.xml"/><Relationship Id="rId9" Type="http://schemas.openxmlformats.org/officeDocument/2006/relationships/notesSlide" Target="../notesSlides/notesSlide9.xml"/><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6.png"/><Relationship Id="rId3" Type="http://schemas.openxmlformats.org/officeDocument/2006/relationships/tags" Target="../tags/tag1510.xml"/><Relationship Id="rId7" Type="http://schemas.openxmlformats.org/officeDocument/2006/relationships/tags" Target="../tags/tag1514.xml"/><Relationship Id="rId12" Type="http://schemas.openxmlformats.org/officeDocument/2006/relationships/image" Target="../media/image25.png"/><Relationship Id="rId2" Type="http://schemas.openxmlformats.org/officeDocument/2006/relationships/tags" Target="../tags/tag1509.xml"/><Relationship Id="rId1" Type="http://schemas.openxmlformats.org/officeDocument/2006/relationships/tags" Target="../tags/tag1508.xml"/><Relationship Id="rId6" Type="http://schemas.openxmlformats.org/officeDocument/2006/relationships/tags" Target="../tags/tag1513.xml"/><Relationship Id="rId11" Type="http://schemas.openxmlformats.org/officeDocument/2006/relationships/image" Target="../media/image24.png"/><Relationship Id="rId5" Type="http://schemas.openxmlformats.org/officeDocument/2006/relationships/tags" Target="../tags/tag1512.xml"/><Relationship Id="rId10" Type="http://schemas.openxmlformats.org/officeDocument/2006/relationships/image" Target="../media/image4.png"/><Relationship Id="rId4" Type="http://schemas.openxmlformats.org/officeDocument/2006/relationships/tags" Target="../tags/tag1511.xml"/><Relationship Id="rId9" Type="http://schemas.openxmlformats.org/officeDocument/2006/relationships/notesSlide" Target="../notesSlides/notesSlide10.xml"/><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17.xml"/><Relationship Id="rId7" Type="http://schemas.openxmlformats.org/officeDocument/2006/relationships/notesSlide" Target="../notesSlides/notesSlide11.xml"/><Relationship Id="rId2" Type="http://schemas.openxmlformats.org/officeDocument/2006/relationships/tags" Target="../tags/tag1516.xml"/><Relationship Id="rId1" Type="http://schemas.openxmlformats.org/officeDocument/2006/relationships/tags" Target="../tags/tag1515.xml"/><Relationship Id="rId6" Type="http://schemas.openxmlformats.org/officeDocument/2006/relationships/slideLayout" Target="../slideLayouts/slideLayout90.xml"/><Relationship Id="rId5" Type="http://schemas.openxmlformats.org/officeDocument/2006/relationships/tags" Target="../tags/tag1519.xml"/><Relationship Id="rId10" Type="http://schemas.openxmlformats.org/officeDocument/2006/relationships/image" Target="../media/image29.png"/><Relationship Id="rId4" Type="http://schemas.openxmlformats.org/officeDocument/2006/relationships/tags" Target="../tags/tag1518.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22.xml"/><Relationship Id="rId7" Type="http://schemas.openxmlformats.org/officeDocument/2006/relationships/notesSlide" Target="../notesSlides/notesSlide12.xml"/><Relationship Id="rId2" Type="http://schemas.openxmlformats.org/officeDocument/2006/relationships/tags" Target="../tags/tag1521.xml"/><Relationship Id="rId1" Type="http://schemas.openxmlformats.org/officeDocument/2006/relationships/tags" Target="../tags/tag1520.xml"/><Relationship Id="rId6" Type="http://schemas.openxmlformats.org/officeDocument/2006/relationships/slideLayout" Target="../slideLayouts/slideLayout90.xml"/><Relationship Id="rId5" Type="http://schemas.openxmlformats.org/officeDocument/2006/relationships/tags" Target="../tags/tag1524.xml"/><Relationship Id="rId10" Type="http://schemas.openxmlformats.org/officeDocument/2006/relationships/image" Target="../media/image31.png"/><Relationship Id="rId4" Type="http://schemas.openxmlformats.org/officeDocument/2006/relationships/tags" Target="../tags/tag1523.xml"/><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27.xml"/><Relationship Id="rId7" Type="http://schemas.openxmlformats.org/officeDocument/2006/relationships/notesSlide" Target="../notesSlides/notesSlide13.xml"/><Relationship Id="rId2" Type="http://schemas.openxmlformats.org/officeDocument/2006/relationships/tags" Target="../tags/tag1526.xml"/><Relationship Id="rId1" Type="http://schemas.openxmlformats.org/officeDocument/2006/relationships/tags" Target="../tags/tag1525.xml"/><Relationship Id="rId6" Type="http://schemas.openxmlformats.org/officeDocument/2006/relationships/slideLayout" Target="../slideLayouts/slideLayout90.xml"/><Relationship Id="rId5" Type="http://schemas.openxmlformats.org/officeDocument/2006/relationships/tags" Target="../tags/tag1529.xml"/><Relationship Id="rId10" Type="http://schemas.openxmlformats.org/officeDocument/2006/relationships/image" Target="../media/image33.png"/><Relationship Id="rId4" Type="http://schemas.openxmlformats.org/officeDocument/2006/relationships/tags" Target="../tags/tag1528.xml"/><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36.png"/><Relationship Id="rId3" Type="http://schemas.openxmlformats.org/officeDocument/2006/relationships/tags" Target="../tags/tag1532.xml"/><Relationship Id="rId7" Type="http://schemas.openxmlformats.org/officeDocument/2006/relationships/tags" Target="../tags/tag1536.xml"/><Relationship Id="rId12" Type="http://schemas.openxmlformats.org/officeDocument/2006/relationships/image" Target="../media/image35.png"/><Relationship Id="rId2" Type="http://schemas.openxmlformats.org/officeDocument/2006/relationships/tags" Target="../tags/tag1531.xml"/><Relationship Id="rId1" Type="http://schemas.openxmlformats.org/officeDocument/2006/relationships/tags" Target="../tags/tag1530.xml"/><Relationship Id="rId6" Type="http://schemas.openxmlformats.org/officeDocument/2006/relationships/tags" Target="../tags/tag1535.xml"/><Relationship Id="rId11" Type="http://schemas.openxmlformats.org/officeDocument/2006/relationships/image" Target="../media/image34.png"/><Relationship Id="rId5" Type="http://schemas.openxmlformats.org/officeDocument/2006/relationships/tags" Target="../tags/tag1534.xml"/><Relationship Id="rId10" Type="http://schemas.openxmlformats.org/officeDocument/2006/relationships/image" Target="../media/image4.png"/><Relationship Id="rId4" Type="http://schemas.openxmlformats.org/officeDocument/2006/relationships/tags" Target="../tags/tag1533.xml"/><Relationship Id="rId9" Type="http://schemas.openxmlformats.org/officeDocument/2006/relationships/notesSlide" Target="../notesSlides/notesSlide14.xml"/><Relationship Id="rId1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tags" Target="../tags/tag1442.xml"/><Relationship Id="rId3" Type="http://schemas.openxmlformats.org/officeDocument/2006/relationships/tags" Target="../tags/tag1437.xml"/><Relationship Id="rId7" Type="http://schemas.openxmlformats.org/officeDocument/2006/relationships/tags" Target="../tags/tag1441.xml"/><Relationship Id="rId12" Type="http://schemas.openxmlformats.org/officeDocument/2006/relationships/slideLayout" Target="../slideLayouts/slideLayout90.xml"/><Relationship Id="rId2" Type="http://schemas.openxmlformats.org/officeDocument/2006/relationships/tags" Target="../tags/tag1436.xml"/><Relationship Id="rId1" Type="http://schemas.openxmlformats.org/officeDocument/2006/relationships/tags" Target="../tags/tag1435.xml"/><Relationship Id="rId6" Type="http://schemas.openxmlformats.org/officeDocument/2006/relationships/tags" Target="../tags/tag1440.xml"/><Relationship Id="rId11" Type="http://schemas.openxmlformats.org/officeDocument/2006/relationships/tags" Target="../tags/tag1445.xml"/><Relationship Id="rId5" Type="http://schemas.openxmlformats.org/officeDocument/2006/relationships/tags" Target="../tags/tag1439.xml"/><Relationship Id="rId10" Type="http://schemas.openxmlformats.org/officeDocument/2006/relationships/tags" Target="../tags/tag1444.xml"/><Relationship Id="rId4" Type="http://schemas.openxmlformats.org/officeDocument/2006/relationships/tags" Target="../tags/tag1438.xml"/><Relationship Id="rId9" Type="http://schemas.openxmlformats.org/officeDocument/2006/relationships/tags" Target="../tags/tag1443.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39.xml"/><Relationship Id="rId7" Type="http://schemas.openxmlformats.org/officeDocument/2006/relationships/notesSlide" Target="../notesSlides/notesSlide15.xml"/><Relationship Id="rId2" Type="http://schemas.openxmlformats.org/officeDocument/2006/relationships/tags" Target="../tags/tag1538.xml"/><Relationship Id="rId1" Type="http://schemas.openxmlformats.org/officeDocument/2006/relationships/tags" Target="../tags/tag1537.xml"/><Relationship Id="rId6" Type="http://schemas.openxmlformats.org/officeDocument/2006/relationships/slideLayout" Target="../slideLayouts/slideLayout90.xml"/><Relationship Id="rId5" Type="http://schemas.openxmlformats.org/officeDocument/2006/relationships/tags" Target="../tags/tag1541.xml"/><Relationship Id="rId10" Type="http://schemas.openxmlformats.org/officeDocument/2006/relationships/image" Target="../media/image39.png"/><Relationship Id="rId4" Type="http://schemas.openxmlformats.org/officeDocument/2006/relationships/tags" Target="../tags/tag1540.xml"/><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44.xml"/><Relationship Id="rId7" Type="http://schemas.openxmlformats.org/officeDocument/2006/relationships/notesSlide" Target="../notesSlides/notesSlide16.xml"/><Relationship Id="rId2" Type="http://schemas.openxmlformats.org/officeDocument/2006/relationships/tags" Target="../tags/tag1543.xml"/><Relationship Id="rId1" Type="http://schemas.openxmlformats.org/officeDocument/2006/relationships/tags" Target="../tags/tag1542.xml"/><Relationship Id="rId6" Type="http://schemas.openxmlformats.org/officeDocument/2006/relationships/slideLayout" Target="../slideLayouts/slideLayout90.xml"/><Relationship Id="rId5" Type="http://schemas.openxmlformats.org/officeDocument/2006/relationships/tags" Target="../tags/tag1546.xml"/><Relationship Id="rId10" Type="http://schemas.openxmlformats.org/officeDocument/2006/relationships/image" Target="../media/image41.png"/><Relationship Id="rId4" Type="http://schemas.openxmlformats.org/officeDocument/2006/relationships/tags" Target="../tags/tag1545.xml"/><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49.xml"/><Relationship Id="rId7" Type="http://schemas.openxmlformats.org/officeDocument/2006/relationships/notesSlide" Target="../notesSlides/notesSlide17.xml"/><Relationship Id="rId2" Type="http://schemas.openxmlformats.org/officeDocument/2006/relationships/tags" Target="../tags/tag1548.xml"/><Relationship Id="rId1" Type="http://schemas.openxmlformats.org/officeDocument/2006/relationships/tags" Target="../tags/tag1547.xml"/><Relationship Id="rId6" Type="http://schemas.openxmlformats.org/officeDocument/2006/relationships/slideLayout" Target="../slideLayouts/slideLayout90.xml"/><Relationship Id="rId5" Type="http://schemas.openxmlformats.org/officeDocument/2006/relationships/tags" Target="../tags/tag1551.xml"/><Relationship Id="rId10" Type="http://schemas.openxmlformats.org/officeDocument/2006/relationships/image" Target="../media/image43.png"/><Relationship Id="rId4" Type="http://schemas.openxmlformats.org/officeDocument/2006/relationships/tags" Target="../tags/tag1550.xml"/><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54.xml"/><Relationship Id="rId7" Type="http://schemas.openxmlformats.org/officeDocument/2006/relationships/notesSlide" Target="../notesSlides/notesSlide18.xml"/><Relationship Id="rId2" Type="http://schemas.openxmlformats.org/officeDocument/2006/relationships/tags" Target="../tags/tag1553.xml"/><Relationship Id="rId1" Type="http://schemas.openxmlformats.org/officeDocument/2006/relationships/tags" Target="../tags/tag1552.xml"/><Relationship Id="rId6" Type="http://schemas.openxmlformats.org/officeDocument/2006/relationships/slideLayout" Target="../slideLayouts/slideLayout90.xml"/><Relationship Id="rId5" Type="http://schemas.openxmlformats.org/officeDocument/2006/relationships/tags" Target="../tags/tag1556.xml"/><Relationship Id="rId10" Type="http://schemas.openxmlformats.org/officeDocument/2006/relationships/image" Target="../media/image45.png"/><Relationship Id="rId4" Type="http://schemas.openxmlformats.org/officeDocument/2006/relationships/tags" Target="../tags/tag1555.xml"/><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59.xml"/><Relationship Id="rId7" Type="http://schemas.openxmlformats.org/officeDocument/2006/relationships/notesSlide" Target="../notesSlides/notesSlide19.xml"/><Relationship Id="rId2" Type="http://schemas.openxmlformats.org/officeDocument/2006/relationships/tags" Target="../tags/tag1558.xml"/><Relationship Id="rId1" Type="http://schemas.openxmlformats.org/officeDocument/2006/relationships/tags" Target="../tags/tag1557.xml"/><Relationship Id="rId6" Type="http://schemas.openxmlformats.org/officeDocument/2006/relationships/slideLayout" Target="../slideLayouts/slideLayout90.xml"/><Relationship Id="rId5" Type="http://schemas.openxmlformats.org/officeDocument/2006/relationships/tags" Target="../tags/tag1561.xml"/><Relationship Id="rId10" Type="http://schemas.openxmlformats.org/officeDocument/2006/relationships/image" Target="../media/image47.png"/><Relationship Id="rId4" Type="http://schemas.openxmlformats.org/officeDocument/2006/relationships/tags" Target="../tags/tag1560.xml"/><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564.xml"/><Relationship Id="rId7" Type="http://schemas.openxmlformats.org/officeDocument/2006/relationships/image" Target="../media/image4.png"/><Relationship Id="rId2" Type="http://schemas.openxmlformats.org/officeDocument/2006/relationships/tags" Target="../tags/tag1563.xml"/><Relationship Id="rId1" Type="http://schemas.openxmlformats.org/officeDocument/2006/relationships/tags" Target="../tags/tag1562.xml"/><Relationship Id="rId6" Type="http://schemas.openxmlformats.org/officeDocument/2006/relationships/notesSlide" Target="../notesSlides/notesSlide20.xml"/><Relationship Id="rId5" Type="http://schemas.openxmlformats.org/officeDocument/2006/relationships/slideLayout" Target="../slideLayouts/slideLayout90.xml"/><Relationship Id="rId4" Type="http://schemas.openxmlformats.org/officeDocument/2006/relationships/tags" Target="../tags/tag1565.xml"/></Relationships>
</file>

<file path=ppt/slides/_rels/slide26.xml.rels><?xml version="1.0" encoding="UTF-8" standalone="yes"?>
<Relationships xmlns="http://schemas.openxmlformats.org/package/2006/relationships"><Relationship Id="rId3" Type="http://schemas.openxmlformats.org/officeDocument/2006/relationships/tags" Target="../tags/tag1568.xml"/><Relationship Id="rId2" Type="http://schemas.openxmlformats.org/officeDocument/2006/relationships/tags" Target="../tags/tag1567.xml"/><Relationship Id="rId1" Type="http://schemas.openxmlformats.org/officeDocument/2006/relationships/tags" Target="../tags/tag1566.xml"/><Relationship Id="rId4"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1571.xml"/><Relationship Id="rId7" Type="http://schemas.openxmlformats.org/officeDocument/2006/relationships/diagramData" Target="../diagrams/data1.xml"/><Relationship Id="rId2" Type="http://schemas.openxmlformats.org/officeDocument/2006/relationships/tags" Target="../tags/tag1570.xml"/><Relationship Id="rId1" Type="http://schemas.openxmlformats.org/officeDocument/2006/relationships/tags" Target="../tags/tag1569.xml"/><Relationship Id="rId6" Type="http://schemas.openxmlformats.org/officeDocument/2006/relationships/image" Target="../media/image4.png"/><Relationship Id="rId11" Type="http://schemas.microsoft.com/office/2007/relationships/diagramDrawing" Target="../diagrams/drawing1.xml"/><Relationship Id="rId5" Type="http://schemas.openxmlformats.org/officeDocument/2006/relationships/slideLayout" Target="../slideLayouts/slideLayout90.xml"/><Relationship Id="rId10" Type="http://schemas.openxmlformats.org/officeDocument/2006/relationships/diagramColors" Target="../diagrams/colors1.xml"/><Relationship Id="rId4" Type="http://schemas.openxmlformats.org/officeDocument/2006/relationships/tags" Target="../tags/tag1572.xml"/><Relationship Id="rId9"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tags" Target="../tags/tag1575.xml"/><Relationship Id="rId7" Type="http://schemas.openxmlformats.org/officeDocument/2006/relationships/image" Target="../media/image4.png"/><Relationship Id="rId12" Type="http://schemas.microsoft.com/office/2007/relationships/diagramDrawing" Target="../diagrams/drawing2.xml"/><Relationship Id="rId2" Type="http://schemas.openxmlformats.org/officeDocument/2006/relationships/tags" Target="../tags/tag1574.xml"/><Relationship Id="rId1" Type="http://schemas.openxmlformats.org/officeDocument/2006/relationships/tags" Target="../tags/tag1573.xml"/><Relationship Id="rId6" Type="http://schemas.openxmlformats.org/officeDocument/2006/relationships/notesSlide" Target="../notesSlides/notesSlide21.xml"/><Relationship Id="rId11" Type="http://schemas.openxmlformats.org/officeDocument/2006/relationships/diagramColors" Target="../diagrams/colors2.xml"/><Relationship Id="rId5" Type="http://schemas.openxmlformats.org/officeDocument/2006/relationships/slideLayout" Target="../slideLayouts/slideLayout90.xml"/><Relationship Id="rId10" Type="http://schemas.openxmlformats.org/officeDocument/2006/relationships/diagramQuickStyle" Target="../diagrams/quickStyle2.xml"/><Relationship Id="rId4" Type="http://schemas.openxmlformats.org/officeDocument/2006/relationships/tags" Target="../tags/tag1576.xml"/><Relationship Id="rId9"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tags" Target="../tags/tag1579.xml"/><Relationship Id="rId2" Type="http://schemas.openxmlformats.org/officeDocument/2006/relationships/tags" Target="../tags/tag1578.xml"/><Relationship Id="rId1" Type="http://schemas.openxmlformats.org/officeDocument/2006/relationships/tags" Target="../tags/tag1577.xml"/><Relationship Id="rId4"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3" Type="http://schemas.openxmlformats.org/officeDocument/2006/relationships/tags" Target="../tags/tag1448.xml"/><Relationship Id="rId2" Type="http://schemas.openxmlformats.org/officeDocument/2006/relationships/tags" Target="../tags/tag1447.xml"/><Relationship Id="rId1" Type="http://schemas.openxmlformats.org/officeDocument/2006/relationships/tags" Target="../tags/tag1446.xml"/><Relationship Id="rId5" Type="http://schemas.openxmlformats.org/officeDocument/2006/relationships/slideLayout" Target="../slideLayouts/slideLayout86.xml"/><Relationship Id="rId4" Type="http://schemas.openxmlformats.org/officeDocument/2006/relationships/tags" Target="../tags/tag1449.xml"/></Relationships>
</file>

<file path=ppt/slides/_rels/slide4.xml.rels><?xml version="1.0" encoding="UTF-8" standalone="yes"?>
<Relationships xmlns="http://schemas.openxmlformats.org/package/2006/relationships"><Relationship Id="rId8" Type="http://schemas.openxmlformats.org/officeDocument/2006/relationships/tags" Target="../tags/tag1457.xml"/><Relationship Id="rId3" Type="http://schemas.openxmlformats.org/officeDocument/2006/relationships/tags" Target="../tags/tag1452.xml"/><Relationship Id="rId7" Type="http://schemas.openxmlformats.org/officeDocument/2006/relationships/tags" Target="../tags/tag1456.xml"/><Relationship Id="rId2" Type="http://schemas.openxmlformats.org/officeDocument/2006/relationships/tags" Target="../tags/tag1451.xml"/><Relationship Id="rId1" Type="http://schemas.openxmlformats.org/officeDocument/2006/relationships/tags" Target="../tags/tag1450.xml"/><Relationship Id="rId6" Type="http://schemas.openxmlformats.org/officeDocument/2006/relationships/tags" Target="../tags/tag1455.xml"/><Relationship Id="rId5" Type="http://schemas.openxmlformats.org/officeDocument/2006/relationships/tags" Target="../tags/tag1454.xml"/><Relationship Id="rId10" Type="http://schemas.openxmlformats.org/officeDocument/2006/relationships/image" Target="../media/image4.png"/><Relationship Id="rId4" Type="http://schemas.openxmlformats.org/officeDocument/2006/relationships/tags" Target="../tags/tag1453.xml"/><Relationship Id="rId9"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3" Type="http://schemas.openxmlformats.org/officeDocument/2006/relationships/tags" Target="../tags/tag1460.xml"/><Relationship Id="rId2" Type="http://schemas.openxmlformats.org/officeDocument/2006/relationships/tags" Target="../tags/tag1459.xml"/><Relationship Id="rId1" Type="http://schemas.openxmlformats.org/officeDocument/2006/relationships/tags" Target="../tags/tag1458.xml"/><Relationship Id="rId6" Type="http://schemas.openxmlformats.org/officeDocument/2006/relationships/slideLayout" Target="../slideLayouts/slideLayout86.xml"/><Relationship Id="rId5" Type="http://schemas.openxmlformats.org/officeDocument/2006/relationships/tags" Target="../tags/tag1462.xml"/><Relationship Id="rId4" Type="http://schemas.openxmlformats.org/officeDocument/2006/relationships/tags" Target="../tags/tag1461.xml"/></Relationships>
</file>

<file path=ppt/slides/_rels/slide6.xml.rels><?xml version="1.0" encoding="UTF-8" standalone="yes"?>
<Relationships xmlns="http://schemas.openxmlformats.org/package/2006/relationships"><Relationship Id="rId3" Type="http://schemas.openxmlformats.org/officeDocument/2006/relationships/tags" Target="../tags/tag1465.xml"/><Relationship Id="rId7" Type="http://schemas.openxmlformats.org/officeDocument/2006/relationships/image" Target="../media/image5.png"/><Relationship Id="rId2" Type="http://schemas.openxmlformats.org/officeDocument/2006/relationships/tags" Target="../tags/tag1464.xml"/><Relationship Id="rId1" Type="http://schemas.openxmlformats.org/officeDocument/2006/relationships/tags" Target="../tags/tag1463.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68.xml"/><Relationship Id="rId7" Type="http://schemas.openxmlformats.org/officeDocument/2006/relationships/image" Target="../media/image4.png"/><Relationship Id="rId2" Type="http://schemas.openxmlformats.org/officeDocument/2006/relationships/tags" Target="../tags/tag1467.xml"/><Relationship Id="rId1" Type="http://schemas.openxmlformats.org/officeDocument/2006/relationships/tags" Target="../tags/tag1466.xml"/><Relationship Id="rId6" Type="http://schemas.openxmlformats.org/officeDocument/2006/relationships/notesSlide" Target="../notesSlides/notesSlide3.xml"/><Relationship Id="rId5" Type="http://schemas.openxmlformats.org/officeDocument/2006/relationships/slideLayout" Target="../slideLayouts/slideLayout90.xml"/><Relationship Id="rId4" Type="http://schemas.openxmlformats.org/officeDocument/2006/relationships/tags" Target="../tags/tag1469.xml"/></Relationships>
</file>

<file path=ppt/slides/_rels/slide8.xml.rels><?xml version="1.0" encoding="UTF-8" standalone="yes"?>
<Relationships xmlns="http://schemas.openxmlformats.org/package/2006/relationships"><Relationship Id="rId3" Type="http://schemas.openxmlformats.org/officeDocument/2006/relationships/tags" Target="../tags/tag1472.xml"/><Relationship Id="rId2" Type="http://schemas.openxmlformats.org/officeDocument/2006/relationships/tags" Target="../tags/tag1471.xml"/><Relationship Id="rId1" Type="http://schemas.openxmlformats.org/officeDocument/2006/relationships/tags" Target="../tags/tag1470.xml"/><Relationship Id="rId5" Type="http://schemas.openxmlformats.org/officeDocument/2006/relationships/slideLayout" Target="../slideLayouts/slideLayout86.xml"/><Relationship Id="rId4" Type="http://schemas.openxmlformats.org/officeDocument/2006/relationships/tags" Target="../tags/tag1473.xml"/></Relationships>
</file>

<file path=ppt/slides/_rels/slide9.xml.rels><?xml version="1.0" encoding="UTF-8" standalone="yes"?>
<Relationships xmlns="http://schemas.openxmlformats.org/package/2006/relationships"><Relationship Id="rId3" Type="http://schemas.openxmlformats.org/officeDocument/2006/relationships/tags" Target="../tags/tag1476.xml"/><Relationship Id="rId7" Type="http://schemas.openxmlformats.org/officeDocument/2006/relationships/image" Target="../media/image7.png"/><Relationship Id="rId2" Type="http://schemas.openxmlformats.org/officeDocument/2006/relationships/tags" Target="../tags/tag1475.xml"/><Relationship Id="rId1" Type="http://schemas.openxmlformats.org/officeDocument/2006/relationships/tags" Target="../tags/tag1474.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标题 5"/>
          <p:cNvSpPr>
            <a:spLocks noGrp="1"/>
          </p:cNvSpPr>
          <p:nvPr>
            <p:ph type="ctrTitle"/>
            <p:custDataLst>
              <p:tags r:id="rId2"/>
            </p:custDataLst>
          </p:nvPr>
        </p:nvSpPr>
        <p:spPr>
          <a:xfrm>
            <a:off x="5102860" y="1066800"/>
            <a:ext cx="6374130" cy="2362200"/>
          </a:xfrm>
        </p:spPr>
        <p:txBody>
          <a:bodyPr/>
          <a:lstStyle/>
          <a:p>
            <a:pPr marL="0" indent="0" algn="ctr">
              <a:lnSpc>
                <a:spcPct val="120000"/>
              </a:lnSpc>
              <a:spcBef>
                <a:spcPts val="0"/>
              </a:spcBef>
              <a:spcAft>
                <a:spcPts val="0"/>
              </a:spcAft>
              <a:buSzPct val="100000"/>
              <a:buNone/>
            </a:pPr>
            <a:r>
              <a:rPr lang="zh-CN" altLang="en-US" sz="6000" b="1" dirty="0">
                <a:solidFill>
                  <a:schemeClr val="accent1">
                    <a:lumMod val="75000"/>
                  </a:schemeClr>
                </a:solidFill>
              </a:rPr>
              <a:t>短视频社交小程序的开发</a:t>
            </a:r>
          </a:p>
        </p:txBody>
      </p:sp>
      <p:sp>
        <p:nvSpPr>
          <p:cNvPr id="7" name="副标题 6"/>
          <p:cNvSpPr>
            <a:spLocks noGrp="1"/>
          </p:cNvSpPr>
          <p:nvPr>
            <p:ph type="subTitle" idx="1"/>
            <p:custDataLst>
              <p:tags r:id="rId3"/>
            </p:custDataLst>
          </p:nvPr>
        </p:nvSpPr>
        <p:spPr>
          <a:xfrm>
            <a:off x="5984240" y="3949065"/>
            <a:ext cx="5492750" cy="711200"/>
          </a:xfrm>
        </p:spPr>
        <p:txBody>
          <a:bodyPr>
            <a:noAutofit/>
          </a:bodyPr>
          <a:lstStyle/>
          <a:p>
            <a:pPr marL="0" lvl="0" indent="-285750" algn="ctr" fontAlgn="ctr">
              <a:lnSpc>
                <a:spcPct val="130000"/>
              </a:lnSpc>
              <a:spcBef>
                <a:spcPts val="1000"/>
              </a:spcBef>
              <a:spcAft>
                <a:spcPts val="0"/>
              </a:spcAft>
              <a:buSzPct val="100000"/>
              <a:buFont typeface="Wingdings" panose="05000000000000000000" charset="0"/>
              <a:buNone/>
            </a:pPr>
            <a:r>
              <a:rPr lang="zh-CN" altLang="en-US" sz="3600" dirty="0">
                <a:solidFill>
                  <a:schemeClr val="tx1"/>
                </a:solidFill>
              </a:rPr>
              <a:t>答辩人：</a:t>
            </a:r>
            <a:r>
              <a:rPr lang="en-US" altLang="zh-CN" sz="3600" dirty="0">
                <a:solidFill>
                  <a:schemeClr val="tx1"/>
                </a:solidFill>
              </a:rPr>
              <a:t>xxx</a:t>
            </a:r>
            <a:endParaRPr lang="zh-CN" altLang="en-US" sz="3600" dirty="0">
              <a:solidFill>
                <a:schemeClr val="tx1"/>
              </a:solidFill>
            </a:endParaRPr>
          </a:p>
        </p:txBody>
      </p:sp>
    </p:spTree>
    <p:custDataLst>
      <p:tags r:id="rId1"/>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8"/>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4" y="609589"/>
            <a:ext cx="5943638"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登录注册</a:t>
            </a:r>
          </a:p>
        </p:txBody>
      </p:sp>
      <p:grpSp>
        <p:nvGrpSpPr>
          <p:cNvPr id="4" name="组合 3"/>
          <p:cNvGrpSpPr/>
          <p:nvPr/>
        </p:nvGrpSpPr>
        <p:grpSpPr>
          <a:xfrm>
            <a:off x="2945448" y="1474470"/>
            <a:ext cx="6301105" cy="3848100"/>
            <a:chOff x="4042" y="2322"/>
            <a:chExt cx="9923" cy="6060"/>
          </a:xfrm>
        </p:grpSpPr>
        <p:pic>
          <p:nvPicPr>
            <p:cNvPr id="2" name="图片 1"/>
            <p:cNvPicPr>
              <a:picLocks noChangeAspect="1"/>
            </p:cNvPicPr>
            <p:nvPr>
              <p:custDataLst>
                <p:tags r:id="rId4"/>
              </p:custDataLst>
            </p:nvPr>
          </p:nvPicPr>
          <p:blipFill>
            <a:blip r:embed="rId9"/>
            <a:stretch>
              <a:fillRect/>
            </a:stretch>
          </p:blipFill>
          <p:spPr>
            <a:xfrm>
              <a:off x="4042" y="2322"/>
              <a:ext cx="3365" cy="5964"/>
            </a:xfrm>
            <a:prstGeom prst="rect">
              <a:avLst/>
            </a:prstGeom>
          </p:spPr>
        </p:pic>
        <p:pic>
          <p:nvPicPr>
            <p:cNvPr id="5" name="图片 -2147482575"/>
            <p:cNvPicPr>
              <a:picLocks noChangeAspect="1"/>
            </p:cNvPicPr>
            <p:nvPr>
              <p:custDataLst>
                <p:tags r:id="rId5"/>
              </p:custDataLst>
            </p:nvPr>
          </p:nvPicPr>
          <p:blipFill>
            <a:blip r:embed="rId10"/>
            <a:stretch>
              <a:fillRect/>
            </a:stretch>
          </p:blipFill>
          <p:spPr>
            <a:xfrm>
              <a:off x="10601" y="2418"/>
              <a:ext cx="3365" cy="5964"/>
            </a:xfrm>
            <a:prstGeom prst="rect">
              <a:avLst/>
            </a:prstGeom>
            <a:noFill/>
            <a:ln w="9525">
              <a:noFill/>
            </a:ln>
          </p:spPr>
        </p:pic>
      </p:grpSp>
    </p:spTree>
    <p:custDataLst>
      <p:tags r:id="rId1"/>
    </p:custData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9"/>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4" y="609589"/>
            <a:ext cx="5943638"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/mine</a:t>
            </a:r>
            <a:r>
              <a:rPr lang="zh-CN" altLang="en-US" sz="4000" b="1" spc="160" dirty="0">
                <a:solidFill>
                  <a:schemeClr val="accent1">
                    <a:lumMod val="75000"/>
                  </a:schemeClr>
                </a:solidFill>
                <a:latin typeface="黑体" panose="02010609060101010101" charset="-122"/>
                <a:ea typeface="黑体" panose="02010609060101010101" charset="-122"/>
              </a:rPr>
              <a:t>页面</a:t>
            </a:r>
          </a:p>
        </p:txBody>
      </p:sp>
      <p:grpSp>
        <p:nvGrpSpPr>
          <p:cNvPr id="5" name="组合 4"/>
          <p:cNvGrpSpPr/>
          <p:nvPr/>
        </p:nvGrpSpPr>
        <p:grpSpPr>
          <a:xfrm>
            <a:off x="2306638" y="1529715"/>
            <a:ext cx="7578725" cy="3799840"/>
            <a:chOff x="4075" y="2409"/>
            <a:chExt cx="11935" cy="5984"/>
          </a:xfrm>
        </p:grpSpPr>
        <p:pic>
          <p:nvPicPr>
            <p:cNvPr id="2" name="图片 -2147482619"/>
            <p:cNvPicPr/>
            <p:nvPr>
              <p:custDataLst>
                <p:tags r:id="rId4"/>
              </p:custDataLst>
            </p:nvPr>
          </p:nvPicPr>
          <p:blipFill>
            <a:blip r:embed="rId10"/>
            <a:srcRect l="601"/>
            <a:stretch>
              <a:fillRect/>
            </a:stretch>
          </p:blipFill>
          <p:spPr>
            <a:xfrm>
              <a:off x="4075" y="2409"/>
              <a:ext cx="3346" cy="5964"/>
            </a:xfrm>
            <a:prstGeom prst="rect">
              <a:avLst/>
            </a:prstGeom>
            <a:noFill/>
            <a:ln w="9525">
              <a:noFill/>
            </a:ln>
          </p:spPr>
        </p:pic>
        <p:pic>
          <p:nvPicPr>
            <p:cNvPr id="4" name="图片 -2147482616"/>
            <p:cNvPicPr>
              <a:picLocks noChangeAspect="1"/>
            </p:cNvPicPr>
            <p:nvPr>
              <p:custDataLst>
                <p:tags r:id="rId5"/>
              </p:custDataLst>
            </p:nvPr>
          </p:nvPicPr>
          <p:blipFill>
            <a:blip r:embed="rId11"/>
            <a:stretch>
              <a:fillRect/>
            </a:stretch>
          </p:blipFill>
          <p:spPr>
            <a:xfrm>
              <a:off x="12642" y="2409"/>
              <a:ext cx="3368" cy="5983"/>
            </a:xfrm>
            <a:prstGeom prst="rect">
              <a:avLst/>
            </a:prstGeom>
            <a:noFill/>
            <a:ln w="9525">
              <a:noFill/>
            </a:ln>
          </p:spPr>
        </p:pic>
        <p:pic>
          <p:nvPicPr>
            <p:cNvPr id="6" name="图片 -2147482618"/>
            <p:cNvPicPr/>
            <p:nvPr>
              <p:custDataLst>
                <p:tags r:id="rId6"/>
              </p:custDataLst>
            </p:nvPr>
          </p:nvPicPr>
          <p:blipFill>
            <a:blip r:embed="rId12"/>
            <a:stretch>
              <a:fillRect/>
            </a:stretch>
          </p:blipFill>
          <p:spPr>
            <a:xfrm>
              <a:off x="8273" y="2409"/>
              <a:ext cx="3517" cy="5984"/>
            </a:xfrm>
            <a:prstGeom prst="rect">
              <a:avLst/>
            </a:prstGeom>
            <a:noFill/>
            <a:ln w="9525">
              <a:noFill/>
            </a:ln>
          </p:spPr>
        </p:pic>
      </p:grpSp>
    </p:spTree>
    <p:custDataLst>
      <p:tags r:id="rId1"/>
    </p:custData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11"/>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6814820"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视频</a:t>
            </a:r>
            <a:r>
              <a:rPr lang="en-US" altLang="zh-CN" sz="4000" b="1" spc="160" dirty="0">
                <a:solidFill>
                  <a:schemeClr val="accent1">
                    <a:lumMod val="75000"/>
                  </a:schemeClr>
                </a:solidFill>
                <a:latin typeface="黑体" panose="02010609060101010101" charset="-122"/>
                <a:ea typeface="黑体" panose="02010609060101010101" charset="-122"/>
              </a:rPr>
              <a:t>index</a:t>
            </a:r>
            <a:r>
              <a:rPr lang="zh-CN" altLang="en-US" sz="4000" b="1" spc="160" dirty="0">
                <a:solidFill>
                  <a:schemeClr val="accent1">
                    <a:lumMod val="75000"/>
                  </a:schemeClr>
                </a:solidFill>
                <a:latin typeface="黑体" panose="02010609060101010101" charset="-122"/>
                <a:ea typeface="黑体" panose="02010609060101010101" charset="-122"/>
              </a:rPr>
              <a:t>页面</a:t>
            </a:r>
          </a:p>
        </p:txBody>
      </p:sp>
      <p:grpSp>
        <p:nvGrpSpPr>
          <p:cNvPr id="6" name="组合 5"/>
          <p:cNvGrpSpPr/>
          <p:nvPr/>
        </p:nvGrpSpPr>
        <p:grpSpPr>
          <a:xfrm>
            <a:off x="680403" y="1560830"/>
            <a:ext cx="10831195" cy="3767455"/>
            <a:chOff x="720" y="2458"/>
            <a:chExt cx="17328" cy="6028"/>
          </a:xfrm>
        </p:grpSpPr>
        <p:pic>
          <p:nvPicPr>
            <p:cNvPr id="2" name="图片 -2147482572"/>
            <p:cNvPicPr>
              <a:picLocks noChangeAspect="1"/>
            </p:cNvPicPr>
            <p:nvPr>
              <p:custDataLst>
                <p:tags r:id="rId4"/>
              </p:custDataLst>
            </p:nvPr>
          </p:nvPicPr>
          <p:blipFill>
            <a:blip r:embed="rId12"/>
            <a:stretch>
              <a:fillRect/>
            </a:stretch>
          </p:blipFill>
          <p:spPr>
            <a:xfrm>
              <a:off x="4210" y="2458"/>
              <a:ext cx="3368" cy="5927"/>
            </a:xfrm>
            <a:prstGeom prst="rect">
              <a:avLst/>
            </a:prstGeom>
            <a:noFill/>
            <a:ln w="9525">
              <a:noFill/>
            </a:ln>
          </p:spPr>
        </p:pic>
        <p:pic>
          <p:nvPicPr>
            <p:cNvPr id="4" name="图片 -2147482615"/>
            <p:cNvPicPr>
              <a:picLocks noChangeAspect="1"/>
            </p:cNvPicPr>
            <p:nvPr>
              <p:custDataLst>
                <p:tags r:id="rId5"/>
              </p:custDataLst>
            </p:nvPr>
          </p:nvPicPr>
          <p:blipFill>
            <a:blip r:embed="rId13"/>
            <a:stretch>
              <a:fillRect/>
            </a:stretch>
          </p:blipFill>
          <p:spPr>
            <a:xfrm>
              <a:off x="720" y="2482"/>
              <a:ext cx="3368" cy="6005"/>
            </a:xfrm>
            <a:prstGeom prst="rect">
              <a:avLst/>
            </a:prstGeom>
            <a:noFill/>
            <a:ln w="9525">
              <a:noFill/>
            </a:ln>
          </p:spPr>
        </p:pic>
        <p:pic>
          <p:nvPicPr>
            <p:cNvPr id="5" name="图片 -2147482571"/>
            <p:cNvPicPr>
              <a:picLocks noChangeAspect="1"/>
            </p:cNvPicPr>
            <p:nvPr>
              <p:custDataLst>
                <p:tags r:id="rId6"/>
              </p:custDataLst>
            </p:nvPr>
          </p:nvPicPr>
          <p:blipFill>
            <a:blip r:embed="rId14"/>
            <a:stretch>
              <a:fillRect/>
            </a:stretch>
          </p:blipFill>
          <p:spPr>
            <a:xfrm>
              <a:off x="7700" y="2458"/>
              <a:ext cx="3368" cy="5988"/>
            </a:xfrm>
            <a:prstGeom prst="rect">
              <a:avLst/>
            </a:prstGeom>
            <a:noFill/>
            <a:ln w="9525">
              <a:noFill/>
            </a:ln>
          </p:spPr>
        </p:pic>
        <p:pic>
          <p:nvPicPr>
            <p:cNvPr id="8" name="图片 -2147482611"/>
            <p:cNvPicPr>
              <a:picLocks noChangeAspect="1"/>
            </p:cNvPicPr>
            <p:nvPr>
              <p:custDataLst>
                <p:tags r:id="rId7"/>
              </p:custDataLst>
            </p:nvPr>
          </p:nvPicPr>
          <p:blipFill>
            <a:blip r:embed="rId15"/>
            <a:stretch>
              <a:fillRect/>
            </a:stretch>
          </p:blipFill>
          <p:spPr>
            <a:xfrm>
              <a:off x="11190" y="2458"/>
              <a:ext cx="3368" cy="5951"/>
            </a:xfrm>
            <a:prstGeom prst="rect">
              <a:avLst/>
            </a:prstGeom>
            <a:noFill/>
            <a:ln w="9525">
              <a:noFill/>
            </a:ln>
          </p:spPr>
        </p:pic>
        <p:pic>
          <p:nvPicPr>
            <p:cNvPr id="9" name="图片 -2147482610"/>
            <p:cNvPicPr>
              <a:picLocks noChangeAspect="1"/>
            </p:cNvPicPr>
            <p:nvPr>
              <p:custDataLst>
                <p:tags r:id="rId8"/>
              </p:custDataLst>
            </p:nvPr>
          </p:nvPicPr>
          <p:blipFill>
            <a:blip r:embed="rId16"/>
            <a:stretch>
              <a:fillRect/>
            </a:stretch>
          </p:blipFill>
          <p:spPr>
            <a:xfrm>
              <a:off x="14680" y="2482"/>
              <a:ext cx="3368" cy="5945"/>
            </a:xfrm>
            <a:prstGeom prst="rect">
              <a:avLst/>
            </a:prstGeom>
            <a:noFill/>
            <a:ln w="9525">
              <a:noFill/>
            </a:ln>
          </p:spPr>
        </p:pic>
      </p:grpSp>
    </p:spTree>
    <p:custDataLst>
      <p:tags r:id="rId1"/>
    </p:custData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8"/>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9246870"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视频举报与反馈页面</a:t>
            </a:r>
          </a:p>
        </p:txBody>
      </p:sp>
      <p:pic>
        <p:nvPicPr>
          <p:cNvPr id="9" name="图片 -2147482570"/>
          <p:cNvPicPr>
            <a:picLocks noChangeAspect="1"/>
          </p:cNvPicPr>
          <p:nvPr>
            <p:custDataLst>
              <p:tags r:id="rId4"/>
            </p:custDataLst>
          </p:nvPr>
        </p:nvPicPr>
        <p:blipFill>
          <a:blip r:embed="rId9"/>
          <a:stretch>
            <a:fillRect/>
          </a:stretch>
        </p:blipFill>
        <p:spPr>
          <a:xfrm>
            <a:off x="2552065" y="1801178"/>
            <a:ext cx="2138680" cy="3792855"/>
          </a:xfrm>
          <a:prstGeom prst="rect">
            <a:avLst/>
          </a:prstGeom>
          <a:noFill/>
          <a:ln w="9525">
            <a:noFill/>
          </a:ln>
        </p:spPr>
      </p:pic>
      <p:pic>
        <p:nvPicPr>
          <p:cNvPr id="10" name="图片 -2147482607"/>
          <p:cNvPicPr>
            <a:picLocks noChangeAspect="1"/>
          </p:cNvPicPr>
          <p:nvPr>
            <p:custDataLst>
              <p:tags r:id="rId5"/>
            </p:custDataLst>
          </p:nvPr>
        </p:nvPicPr>
        <p:blipFill>
          <a:blip r:embed="rId10"/>
          <a:stretch>
            <a:fillRect/>
          </a:stretch>
        </p:blipFill>
        <p:spPr>
          <a:xfrm>
            <a:off x="6527165" y="1785620"/>
            <a:ext cx="2138680" cy="3808730"/>
          </a:xfrm>
          <a:prstGeom prst="rect">
            <a:avLst/>
          </a:prstGeom>
          <a:noFill/>
          <a:ln w="9525">
            <a:noFill/>
          </a:ln>
        </p:spPr>
      </p:pic>
    </p:spTree>
    <p:custDataLst>
      <p:tags r:id="rId1"/>
    </p:custData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10"/>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9299575"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视频上传页面（视频添加</a:t>
            </a:r>
            <a:r>
              <a:rPr lang="en-US" altLang="zh-CN" sz="4000" b="1" spc="160" dirty="0">
                <a:solidFill>
                  <a:schemeClr val="accent1">
                    <a:lumMod val="75000"/>
                  </a:schemeClr>
                </a:solidFill>
                <a:latin typeface="黑体" panose="02010609060101010101" charset="-122"/>
                <a:ea typeface="黑体" panose="02010609060101010101" charset="-122"/>
              </a:rPr>
              <a:t>bgm</a:t>
            </a:r>
            <a:r>
              <a:rPr lang="zh-CN" altLang="en-US" sz="4000" b="1" spc="160" dirty="0">
                <a:solidFill>
                  <a:schemeClr val="accent1">
                    <a:lumMod val="75000"/>
                  </a:schemeClr>
                </a:solidFill>
                <a:latin typeface="黑体" panose="02010609060101010101" charset="-122"/>
                <a:ea typeface="黑体" panose="02010609060101010101" charset="-122"/>
              </a:rPr>
              <a:t>）</a:t>
            </a:r>
          </a:p>
        </p:txBody>
      </p:sp>
      <p:pic>
        <p:nvPicPr>
          <p:cNvPr id="2" name="图片 -2147482569"/>
          <p:cNvPicPr>
            <a:picLocks noChangeAspect="1"/>
          </p:cNvPicPr>
          <p:nvPr>
            <p:custDataLst>
              <p:tags r:id="rId4"/>
            </p:custDataLst>
          </p:nvPr>
        </p:nvPicPr>
        <p:blipFill>
          <a:blip r:embed="rId11"/>
          <a:stretch>
            <a:fillRect/>
          </a:stretch>
        </p:blipFill>
        <p:spPr>
          <a:xfrm>
            <a:off x="1118553" y="1892300"/>
            <a:ext cx="1800225" cy="3246120"/>
          </a:xfrm>
          <a:prstGeom prst="rect">
            <a:avLst/>
          </a:prstGeom>
          <a:noFill/>
          <a:ln w="9525">
            <a:noFill/>
          </a:ln>
        </p:spPr>
      </p:pic>
      <p:pic>
        <p:nvPicPr>
          <p:cNvPr id="4" name="图片 -2147482568"/>
          <p:cNvPicPr>
            <a:picLocks noChangeAspect="1"/>
          </p:cNvPicPr>
          <p:nvPr>
            <p:custDataLst>
              <p:tags r:id="rId5"/>
            </p:custDataLst>
          </p:nvPr>
        </p:nvPicPr>
        <p:blipFill>
          <a:blip r:embed="rId12"/>
          <a:stretch>
            <a:fillRect/>
          </a:stretch>
        </p:blipFill>
        <p:spPr>
          <a:xfrm>
            <a:off x="3451543" y="1891983"/>
            <a:ext cx="1800225" cy="3213735"/>
          </a:xfrm>
          <a:prstGeom prst="rect">
            <a:avLst/>
          </a:prstGeom>
          <a:noFill/>
          <a:ln w="9525">
            <a:noFill/>
          </a:ln>
        </p:spPr>
      </p:pic>
      <p:pic>
        <p:nvPicPr>
          <p:cNvPr id="5" name="图片 -2147482604"/>
          <p:cNvPicPr>
            <a:picLocks noChangeAspect="1"/>
          </p:cNvPicPr>
          <p:nvPr>
            <p:custDataLst>
              <p:tags r:id="rId6"/>
            </p:custDataLst>
          </p:nvPr>
        </p:nvPicPr>
        <p:blipFill>
          <a:blip r:embed="rId13"/>
          <a:stretch>
            <a:fillRect/>
          </a:stretch>
        </p:blipFill>
        <p:spPr>
          <a:xfrm>
            <a:off x="5937250" y="1441450"/>
            <a:ext cx="5294630" cy="2506980"/>
          </a:xfrm>
          <a:prstGeom prst="rect">
            <a:avLst/>
          </a:prstGeom>
          <a:noFill/>
          <a:ln w="9525">
            <a:noFill/>
          </a:ln>
        </p:spPr>
      </p:pic>
      <p:pic>
        <p:nvPicPr>
          <p:cNvPr id="6" name="图片 -2147482603"/>
          <p:cNvPicPr>
            <a:picLocks noChangeAspect="1"/>
          </p:cNvPicPr>
          <p:nvPr>
            <p:custDataLst>
              <p:tags r:id="rId7"/>
            </p:custDataLst>
          </p:nvPr>
        </p:nvPicPr>
        <p:blipFill>
          <a:blip r:embed="rId14"/>
          <a:stretch>
            <a:fillRect/>
          </a:stretch>
        </p:blipFill>
        <p:spPr>
          <a:xfrm>
            <a:off x="5937250" y="4017328"/>
            <a:ext cx="5276850" cy="2576195"/>
          </a:xfrm>
          <a:prstGeom prst="rect">
            <a:avLst/>
          </a:prstGeom>
          <a:noFill/>
          <a:ln w="9525">
            <a:noFill/>
          </a:ln>
        </p:spPr>
      </p:pic>
    </p:spTree>
    <p:custDataLst>
      <p:tags r:id="rId1"/>
    </p:custData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10"/>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9809480"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视频上传页面（图片影集生成）</a:t>
            </a:r>
          </a:p>
        </p:txBody>
      </p:sp>
      <p:grpSp>
        <p:nvGrpSpPr>
          <p:cNvPr id="8" name="组合 7"/>
          <p:cNvGrpSpPr/>
          <p:nvPr/>
        </p:nvGrpSpPr>
        <p:grpSpPr>
          <a:xfrm>
            <a:off x="939165" y="1371600"/>
            <a:ext cx="10313670" cy="5416550"/>
            <a:chOff x="720" y="2269"/>
            <a:chExt cx="16242" cy="8530"/>
          </a:xfrm>
        </p:grpSpPr>
        <p:pic>
          <p:nvPicPr>
            <p:cNvPr id="2" name="图片 -2147482600"/>
            <p:cNvPicPr>
              <a:picLocks noChangeAspect="1"/>
            </p:cNvPicPr>
            <p:nvPr>
              <p:custDataLst>
                <p:tags r:id="rId4"/>
              </p:custDataLst>
            </p:nvPr>
          </p:nvPicPr>
          <p:blipFill>
            <a:blip r:embed="rId11"/>
            <a:stretch>
              <a:fillRect/>
            </a:stretch>
          </p:blipFill>
          <p:spPr>
            <a:xfrm>
              <a:off x="720" y="2269"/>
              <a:ext cx="7226" cy="4807"/>
            </a:xfrm>
            <a:prstGeom prst="rect">
              <a:avLst/>
            </a:prstGeom>
            <a:noFill/>
            <a:ln w="9525">
              <a:noFill/>
            </a:ln>
          </p:spPr>
        </p:pic>
        <p:pic>
          <p:nvPicPr>
            <p:cNvPr id="4" name="图片 -2147482602"/>
            <p:cNvPicPr>
              <a:picLocks noChangeAspect="1"/>
            </p:cNvPicPr>
            <p:nvPr>
              <p:custDataLst>
                <p:tags r:id="rId5"/>
              </p:custDataLst>
            </p:nvPr>
          </p:nvPicPr>
          <p:blipFill>
            <a:blip r:embed="rId12"/>
            <a:srcRect r="534" b="699"/>
            <a:stretch>
              <a:fillRect/>
            </a:stretch>
          </p:blipFill>
          <p:spPr>
            <a:xfrm>
              <a:off x="3437" y="4787"/>
              <a:ext cx="3350" cy="5968"/>
            </a:xfrm>
            <a:prstGeom prst="rect">
              <a:avLst/>
            </a:prstGeom>
            <a:noFill/>
            <a:ln w="9525">
              <a:noFill/>
            </a:ln>
          </p:spPr>
        </p:pic>
        <p:pic>
          <p:nvPicPr>
            <p:cNvPr id="5" name="图片 -2147482565"/>
            <p:cNvPicPr>
              <a:picLocks noChangeAspect="1"/>
            </p:cNvPicPr>
            <p:nvPr>
              <p:custDataLst>
                <p:tags r:id="rId6"/>
              </p:custDataLst>
            </p:nvPr>
          </p:nvPicPr>
          <p:blipFill>
            <a:blip r:embed="rId13"/>
            <a:stretch>
              <a:fillRect/>
            </a:stretch>
          </p:blipFill>
          <p:spPr>
            <a:xfrm>
              <a:off x="9054" y="2269"/>
              <a:ext cx="7909" cy="4877"/>
            </a:xfrm>
            <a:prstGeom prst="rect">
              <a:avLst/>
            </a:prstGeom>
            <a:noFill/>
            <a:ln w="9525">
              <a:noFill/>
            </a:ln>
          </p:spPr>
        </p:pic>
        <p:pic>
          <p:nvPicPr>
            <p:cNvPr id="6" name="图片 -2147482567"/>
            <p:cNvPicPr>
              <a:picLocks noChangeAspect="1"/>
            </p:cNvPicPr>
            <p:nvPr>
              <p:custDataLst>
                <p:tags r:id="rId7"/>
              </p:custDataLst>
            </p:nvPr>
          </p:nvPicPr>
          <p:blipFill>
            <a:blip r:embed="rId14"/>
            <a:stretch>
              <a:fillRect/>
            </a:stretch>
          </p:blipFill>
          <p:spPr>
            <a:xfrm>
              <a:off x="11783" y="4787"/>
              <a:ext cx="3368" cy="6013"/>
            </a:xfrm>
            <a:prstGeom prst="rect">
              <a:avLst/>
            </a:prstGeom>
            <a:noFill/>
            <a:ln w="9525">
              <a:noFill/>
            </a:ln>
          </p:spPr>
        </p:pic>
      </p:grpSp>
    </p:spTree>
    <p:custDataLst>
      <p:tags r:id="rId1"/>
    </p:custData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8"/>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10224135"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/bgm</a:t>
            </a:r>
            <a:r>
              <a:rPr lang="zh-CN" altLang="en-US" sz="4000" b="1" spc="160" dirty="0">
                <a:solidFill>
                  <a:schemeClr val="accent1">
                    <a:lumMod val="75000"/>
                  </a:schemeClr>
                </a:solidFill>
                <a:latin typeface="黑体" panose="02010609060101010101" charset="-122"/>
                <a:ea typeface="黑体" panose="02010609060101010101" charset="-122"/>
              </a:rPr>
              <a:t>页面</a:t>
            </a:r>
          </a:p>
        </p:txBody>
      </p:sp>
      <p:grpSp>
        <p:nvGrpSpPr>
          <p:cNvPr id="5" name="组合 4"/>
          <p:cNvGrpSpPr/>
          <p:nvPr/>
        </p:nvGrpSpPr>
        <p:grpSpPr>
          <a:xfrm>
            <a:off x="3045778" y="1678940"/>
            <a:ext cx="6100445" cy="3802380"/>
            <a:chOff x="4001" y="2644"/>
            <a:chExt cx="9607" cy="5988"/>
          </a:xfrm>
        </p:grpSpPr>
        <p:pic>
          <p:nvPicPr>
            <p:cNvPr id="2" name="图片 -2147482598"/>
            <p:cNvPicPr>
              <a:picLocks noChangeAspect="1"/>
            </p:cNvPicPr>
            <p:nvPr>
              <p:custDataLst>
                <p:tags r:id="rId4"/>
              </p:custDataLst>
            </p:nvPr>
          </p:nvPicPr>
          <p:blipFill>
            <a:blip r:embed="rId9"/>
            <a:stretch>
              <a:fillRect/>
            </a:stretch>
          </p:blipFill>
          <p:spPr>
            <a:xfrm>
              <a:off x="4001" y="2644"/>
              <a:ext cx="3373" cy="5988"/>
            </a:xfrm>
            <a:prstGeom prst="rect">
              <a:avLst/>
            </a:prstGeom>
            <a:noFill/>
            <a:ln w="9525">
              <a:noFill/>
            </a:ln>
          </p:spPr>
        </p:pic>
        <p:pic>
          <p:nvPicPr>
            <p:cNvPr id="4" name="图片 -2147482597"/>
            <p:cNvPicPr>
              <a:picLocks noChangeAspect="1"/>
            </p:cNvPicPr>
            <p:nvPr>
              <p:custDataLst>
                <p:tags r:id="rId5"/>
              </p:custDataLst>
            </p:nvPr>
          </p:nvPicPr>
          <p:blipFill>
            <a:blip r:embed="rId10"/>
            <a:stretch>
              <a:fillRect/>
            </a:stretch>
          </p:blipFill>
          <p:spPr>
            <a:xfrm>
              <a:off x="10230" y="2644"/>
              <a:ext cx="3378" cy="5988"/>
            </a:xfrm>
            <a:prstGeom prst="rect">
              <a:avLst/>
            </a:prstGeom>
            <a:noFill/>
            <a:ln w="9525">
              <a:noFill/>
            </a:ln>
          </p:spPr>
        </p:pic>
      </p:grpSp>
    </p:spTree>
    <p:custDataLst>
      <p:tags r:id="rId1"/>
    </p:custData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8"/>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11004550"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/bgm</a:t>
            </a:r>
            <a:r>
              <a:rPr lang="zh-CN" altLang="en-US" sz="4000" b="1" spc="160" dirty="0">
                <a:solidFill>
                  <a:schemeClr val="accent1">
                    <a:lumMod val="75000"/>
                  </a:schemeClr>
                </a:solidFill>
                <a:latin typeface="黑体" panose="02010609060101010101" charset="-122"/>
                <a:ea typeface="黑体" panose="02010609060101010101" charset="-122"/>
              </a:rPr>
              <a:t>播放器页面</a:t>
            </a:r>
          </a:p>
        </p:txBody>
      </p:sp>
      <p:grpSp>
        <p:nvGrpSpPr>
          <p:cNvPr id="6" name="组合 5"/>
          <p:cNvGrpSpPr/>
          <p:nvPr/>
        </p:nvGrpSpPr>
        <p:grpSpPr>
          <a:xfrm>
            <a:off x="3075940" y="1593850"/>
            <a:ext cx="6040120" cy="4053840"/>
            <a:chOff x="4386" y="2510"/>
            <a:chExt cx="9512" cy="6384"/>
          </a:xfrm>
        </p:grpSpPr>
        <p:pic>
          <p:nvPicPr>
            <p:cNvPr id="2" name="图片 -2147482596"/>
            <p:cNvPicPr>
              <a:picLocks noChangeAspect="1"/>
            </p:cNvPicPr>
            <p:nvPr>
              <p:custDataLst>
                <p:tags r:id="rId4"/>
              </p:custDataLst>
            </p:nvPr>
          </p:nvPicPr>
          <p:blipFill>
            <a:blip r:embed="rId9"/>
            <a:stretch>
              <a:fillRect/>
            </a:stretch>
          </p:blipFill>
          <p:spPr>
            <a:xfrm>
              <a:off x="4386" y="2510"/>
              <a:ext cx="3573" cy="6300"/>
            </a:xfrm>
            <a:prstGeom prst="rect">
              <a:avLst/>
            </a:prstGeom>
            <a:noFill/>
            <a:ln w="9525">
              <a:noFill/>
            </a:ln>
          </p:spPr>
        </p:pic>
        <p:pic>
          <p:nvPicPr>
            <p:cNvPr id="4" name="图片 -2147482595"/>
            <p:cNvPicPr>
              <a:picLocks noChangeAspect="1"/>
            </p:cNvPicPr>
            <p:nvPr>
              <p:custDataLst>
                <p:tags r:id="rId5"/>
              </p:custDataLst>
            </p:nvPr>
          </p:nvPicPr>
          <p:blipFill>
            <a:blip r:embed="rId10"/>
            <a:stretch>
              <a:fillRect/>
            </a:stretch>
          </p:blipFill>
          <p:spPr>
            <a:xfrm>
              <a:off x="10326" y="2510"/>
              <a:ext cx="3572" cy="6384"/>
            </a:xfrm>
            <a:prstGeom prst="rect">
              <a:avLst/>
            </a:prstGeom>
            <a:noFill/>
            <a:ln w="9525">
              <a:noFill/>
            </a:ln>
          </p:spPr>
        </p:pic>
      </p:grpSp>
    </p:spTree>
    <p:custDataLst>
      <p:tags r:id="rId1"/>
    </p:custData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8"/>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10943590"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编辑资料、他人主页页面</a:t>
            </a:r>
          </a:p>
        </p:txBody>
      </p:sp>
      <p:grpSp>
        <p:nvGrpSpPr>
          <p:cNvPr id="5" name="组合 4"/>
          <p:cNvGrpSpPr/>
          <p:nvPr/>
        </p:nvGrpSpPr>
        <p:grpSpPr>
          <a:xfrm>
            <a:off x="3049588" y="1710690"/>
            <a:ext cx="6092825" cy="3883660"/>
            <a:chOff x="4652" y="2694"/>
            <a:chExt cx="9595" cy="6116"/>
          </a:xfrm>
        </p:grpSpPr>
        <p:pic>
          <p:nvPicPr>
            <p:cNvPr id="2" name="图片 -2147482564"/>
            <p:cNvPicPr>
              <a:picLocks noChangeAspect="1"/>
            </p:cNvPicPr>
            <p:nvPr>
              <p:custDataLst>
                <p:tags r:id="rId4"/>
              </p:custDataLst>
            </p:nvPr>
          </p:nvPicPr>
          <p:blipFill>
            <a:blip r:embed="rId9"/>
            <a:stretch>
              <a:fillRect/>
            </a:stretch>
          </p:blipFill>
          <p:spPr>
            <a:xfrm>
              <a:off x="4652" y="2694"/>
              <a:ext cx="3458" cy="6116"/>
            </a:xfrm>
            <a:prstGeom prst="rect">
              <a:avLst/>
            </a:prstGeom>
            <a:noFill/>
            <a:ln w="9525">
              <a:noFill/>
            </a:ln>
          </p:spPr>
        </p:pic>
        <p:pic>
          <p:nvPicPr>
            <p:cNvPr id="4" name="图片 -2147482593"/>
            <p:cNvPicPr>
              <a:picLocks noChangeAspect="1"/>
            </p:cNvPicPr>
            <p:nvPr>
              <p:custDataLst>
                <p:tags r:id="rId5"/>
              </p:custDataLst>
            </p:nvPr>
          </p:nvPicPr>
          <p:blipFill>
            <a:blip r:embed="rId10"/>
            <a:stretch>
              <a:fillRect/>
            </a:stretch>
          </p:blipFill>
          <p:spPr>
            <a:xfrm>
              <a:off x="10795" y="2694"/>
              <a:ext cx="3453" cy="6116"/>
            </a:xfrm>
            <a:prstGeom prst="rect">
              <a:avLst/>
            </a:prstGeom>
            <a:noFill/>
            <a:ln w="9525">
              <a:noFill/>
            </a:ln>
          </p:spPr>
        </p:pic>
      </p:grpSp>
    </p:spTree>
    <p:custDataLst>
      <p:tags r:id="rId1"/>
    </p:custData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10"/>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9087485"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关注与粉丝页面</a:t>
            </a:r>
          </a:p>
        </p:txBody>
      </p:sp>
      <p:grpSp>
        <p:nvGrpSpPr>
          <p:cNvPr id="6" name="组合 5"/>
          <p:cNvGrpSpPr/>
          <p:nvPr/>
        </p:nvGrpSpPr>
        <p:grpSpPr>
          <a:xfrm>
            <a:off x="857568" y="1662430"/>
            <a:ext cx="10476865" cy="3801745"/>
            <a:chOff x="903" y="2618"/>
            <a:chExt cx="16499" cy="5987"/>
          </a:xfrm>
        </p:grpSpPr>
        <p:pic>
          <p:nvPicPr>
            <p:cNvPr id="2" name="图片 -2147482592"/>
            <p:cNvPicPr>
              <a:picLocks noChangeAspect="1"/>
            </p:cNvPicPr>
            <p:nvPr>
              <p:custDataLst>
                <p:tags r:id="rId4"/>
              </p:custDataLst>
            </p:nvPr>
          </p:nvPicPr>
          <p:blipFill>
            <a:blip r:embed="rId11"/>
            <a:stretch>
              <a:fillRect/>
            </a:stretch>
          </p:blipFill>
          <p:spPr>
            <a:xfrm>
              <a:off x="903" y="2623"/>
              <a:ext cx="3368" cy="5983"/>
            </a:xfrm>
            <a:prstGeom prst="rect">
              <a:avLst/>
            </a:prstGeom>
            <a:noFill/>
            <a:ln w="9525">
              <a:noFill/>
            </a:ln>
          </p:spPr>
        </p:pic>
        <p:pic>
          <p:nvPicPr>
            <p:cNvPr id="4" name="图片 -2147482563"/>
            <p:cNvPicPr>
              <a:picLocks noChangeAspect="1"/>
            </p:cNvPicPr>
            <p:nvPr>
              <p:custDataLst>
                <p:tags r:id="rId5"/>
              </p:custDataLst>
            </p:nvPr>
          </p:nvPicPr>
          <p:blipFill>
            <a:blip r:embed="rId12"/>
            <a:stretch>
              <a:fillRect/>
            </a:stretch>
          </p:blipFill>
          <p:spPr>
            <a:xfrm>
              <a:off x="5280" y="2618"/>
              <a:ext cx="3368" cy="5937"/>
            </a:xfrm>
            <a:prstGeom prst="rect">
              <a:avLst/>
            </a:prstGeom>
            <a:noFill/>
            <a:ln w="9525">
              <a:noFill/>
            </a:ln>
          </p:spPr>
        </p:pic>
        <p:pic>
          <p:nvPicPr>
            <p:cNvPr id="5" name="图片 -2147482590"/>
            <p:cNvPicPr>
              <a:picLocks noChangeAspect="1"/>
            </p:cNvPicPr>
            <p:nvPr>
              <p:custDataLst>
                <p:tags r:id="rId6"/>
              </p:custDataLst>
            </p:nvPr>
          </p:nvPicPr>
          <p:blipFill>
            <a:blip r:embed="rId13"/>
            <a:stretch>
              <a:fillRect/>
            </a:stretch>
          </p:blipFill>
          <p:spPr>
            <a:xfrm>
              <a:off x="9657" y="2623"/>
              <a:ext cx="3368" cy="5978"/>
            </a:xfrm>
            <a:prstGeom prst="rect">
              <a:avLst/>
            </a:prstGeom>
            <a:noFill/>
            <a:ln w="9525">
              <a:noFill/>
            </a:ln>
          </p:spPr>
        </p:pic>
        <p:pic>
          <p:nvPicPr>
            <p:cNvPr id="8" name="图片 -2147482589"/>
            <p:cNvPicPr>
              <a:picLocks noChangeAspect="1"/>
            </p:cNvPicPr>
            <p:nvPr>
              <p:custDataLst>
                <p:tags r:id="rId7"/>
              </p:custDataLst>
            </p:nvPr>
          </p:nvPicPr>
          <p:blipFill>
            <a:blip r:embed="rId14"/>
            <a:stretch>
              <a:fillRect/>
            </a:stretch>
          </p:blipFill>
          <p:spPr>
            <a:xfrm>
              <a:off x="14034" y="2618"/>
              <a:ext cx="3368" cy="5964"/>
            </a:xfrm>
            <a:prstGeom prst="rect">
              <a:avLst/>
            </a:prstGeom>
            <a:noFill/>
            <a:ln w="9525">
              <a:noFill/>
            </a:ln>
          </p:spPr>
        </p:pic>
      </p:grpSp>
    </p:spTree>
    <p:custDataLst>
      <p:tags r:id="rId1"/>
    </p:custData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4" name="矩形: 圆角 23"/>
          <p:cNvSpPr/>
          <p:nvPr>
            <p:custDataLst>
              <p:tags r:id="rId2"/>
            </p:custDataLst>
          </p:nvPr>
        </p:nvSpPr>
        <p:spPr>
          <a:xfrm>
            <a:off x="1598637" y="3159777"/>
            <a:ext cx="690750" cy="67566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400" b="1" dirty="0">
                <a:solidFill>
                  <a:schemeClr val="dk1"/>
                </a:solidFill>
              </a:rPr>
              <a:t>01</a:t>
            </a:r>
          </a:p>
        </p:txBody>
      </p:sp>
      <p:sp>
        <p:nvSpPr>
          <p:cNvPr id="10" name="矩形: 圆角 23"/>
          <p:cNvSpPr/>
          <p:nvPr>
            <p:custDataLst>
              <p:tags r:id="rId3"/>
            </p:custDataLst>
          </p:nvPr>
        </p:nvSpPr>
        <p:spPr>
          <a:xfrm>
            <a:off x="6544100" y="3159777"/>
            <a:ext cx="690750" cy="67566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400" b="1" dirty="0">
                <a:solidFill>
                  <a:schemeClr val="dk1"/>
                </a:solidFill>
              </a:rPr>
              <a:t>02</a:t>
            </a:r>
          </a:p>
        </p:txBody>
      </p:sp>
      <p:sp>
        <p:nvSpPr>
          <p:cNvPr id="48" name="矩形: 圆角 23"/>
          <p:cNvSpPr/>
          <p:nvPr>
            <p:custDataLst>
              <p:tags r:id="rId4"/>
            </p:custDataLst>
          </p:nvPr>
        </p:nvSpPr>
        <p:spPr>
          <a:xfrm>
            <a:off x="1598637" y="4896579"/>
            <a:ext cx="690750" cy="67566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400" b="1" dirty="0">
                <a:solidFill>
                  <a:schemeClr val="dk1"/>
                </a:solidFill>
              </a:rPr>
              <a:t>03</a:t>
            </a:r>
          </a:p>
        </p:txBody>
      </p:sp>
      <p:sp>
        <p:nvSpPr>
          <p:cNvPr id="51" name="矩形: 圆角 23"/>
          <p:cNvSpPr/>
          <p:nvPr>
            <p:custDataLst>
              <p:tags r:id="rId5"/>
            </p:custDataLst>
          </p:nvPr>
        </p:nvSpPr>
        <p:spPr>
          <a:xfrm>
            <a:off x="6544100" y="4896579"/>
            <a:ext cx="690750" cy="67566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400" b="1" dirty="0">
                <a:solidFill>
                  <a:schemeClr val="dk1"/>
                </a:solidFill>
              </a:rPr>
              <a:t>04</a:t>
            </a:r>
          </a:p>
        </p:txBody>
      </p:sp>
      <p:sp>
        <p:nvSpPr>
          <p:cNvPr id="13" name="文本框 12"/>
          <p:cNvSpPr txBox="1"/>
          <p:nvPr>
            <p:custDataLst>
              <p:tags r:id="rId6"/>
            </p:custDataLst>
          </p:nvPr>
        </p:nvSpPr>
        <p:spPr>
          <a:xfrm>
            <a:off x="5361979" y="313037"/>
            <a:ext cx="1601859" cy="707886"/>
          </a:xfrm>
          <a:prstGeom prst="rect">
            <a:avLst/>
          </a:prstGeom>
          <a:noFill/>
        </p:spPr>
        <p:txBody>
          <a:bodyPr wrap="square" rtlCol="0" anchor="b" anchorCtr="0">
            <a:normAutofit/>
          </a:bodyPr>
          <a:lstStyle/>
          <a:p>
            <a:pPr marL="0" indent="0" algn="ctr">
              <a:lnSpc>
                <a:spcPct val="100000"/>
              </a:lnSpc>
              <a:spcBef>
                <a:spcPts val="0"/>
              </a:spcBef>
              <a:spcAft>
                <a:spcPts val="0"/>
              </a:spcAft>
              <a:buSzPct val="100000"/>
              <a:buNone/>
            </a:pPr>
            <a:r>
              <a:rPr lang="zh-CN" altLang="en-US" sz="3600" b="1" dirty="0">
                <a:solidFill>
                  <a:schemeClr val="accent1">
                    <a:lumMod val="75000"/>
                  </a:schemeClr>
                </a:solidFill>
                <a:latin typeface="+mj-lt"/>
                <a:ea typeface="+mj-ea"/>
                <a:cs typeface="+mj-cs"/>
              </a:rPr>
              <a:t>目录</a:t>
            </a:r>
          </a:p>
        </p:txBody>
      </p:sp>
      <p:sp>
        <p:nvSpPr>
          <p:cNvPr id="19" name="文本框 18"/>
          <p:cNvSpPr txBox="1"/>
          <p:nvPr>
            <p:custDataLst>
              <p:tags r:id="rId7"/>
            </p:custDataLst>
          </p:nvPr>
        </p:nvSpPr>
        <p:spPr>
          <a:xfrm>
            <a:off x="5361978" y="1028081"/>
            <a:ext cx="1601859" cy="398780"/>
          </a:xfrm>
          <a:prstGeom prst="rect">
            <a:avLst/>
          </a:prstGeom>
          <a:noFill/>
        </p:spPr>
        <p:txBody>
          <a:bodyPr vert="horz" wrap="square" rtlCol="0">
            <a:spAutoFit/>
          </a:bodyPr>
          <a:lstStyle/>
          <a:p>
            <a:pPr algn="dist"/>
            <a:r>
              <a:rPr lang="en-US" altLang="zh-CN" sz="2000" dirty="0">
                <a:solidFill>
                  <a:schemeClr val="accent1">
                    <a:lumMod val="75000"/>
                  </a:schemeClr>
                </a:solidFill>
              </a:rPr>
              <a:t>CONTENTS</a:t>
            </a:r>
          </a:p>
        </p:txBody>
      </p:sp>
      <p:sp>
        <p:nvSpPr>
          <p:cNvPr id="14" name="文本框 13"/>
          <p:cNvSpPr txBox="1"/>
          <p:nvPr>
            <p:custDataLst>
              <p:tags r:id="rId8"/>
            </p:custDataLst>
          </p:nvPr>
        </p:nvSpPr>
        <p:spPr>
          <a:xfrm>
            <a:off x="2565400" y="3313430"/>
            <a:ext cx="4064000" cy="368300"/>
          </a:xfrm>
          <a:prstGeom prst="rect">
            <a:avLst/>
          </a:prstGeom>
          <a:noFill/>
        </p:spPr>
        <p:txBody>
          <a:bodyPr wrap="square" rtlCol="0">
            <a:spAutoFit/>
          </a:bodyPr>
          <a:lstStyle/>
          <a:p>
            <a:r>
              <a:rPr lang="zh-CN" altLang="en-US">
                <a:solidFill>
                  <a:schemeClr val="dk1"/>
                </a:solidFill>
              </a:rPr>
              <a:t>绪论</a:t>
            </a:r>
          </a:p>
        </p:txBody>
      </p:sp>
      <p:sp>
        <p:nvSpPr>
          <p:cNvPr id="16" name="文本框 15"/>
          <p:cNvSpPr txBox="1"/>
          <p:nvPr>
            <p:custDataLst>
              <p:tags r:id="rId9"/>
            </p:custDataLst>
          </p:nvPr>
        </p:nvSpPr>
        <p:spPr>
          <a:xfrm>
            <a:off x="2565400" y="5050155"/>
            <a:ext cx="4064000" cy="368300"/>
          </a:xfrm>
          <a:prstGeom prst="rect">
            <a:avLst/>
          </a:prstGeom>
          <a:noFill/>
        </p:spPr>
        <p:txBody>
          <a:bodyPr wrap="square" rtlCol="0">
            <a:spAutoFit/>
          </a:bodyPr>
          <a:lstStyle/>
          <a:p>
            <a:r>
              <a:rPr lang="zh-CN" altLang="en-US">
                <a:solidFill>
                  <a:schemeClr val="dk1"/>
                </a:solidFill>
              </a:rPr>
              <a:t>软件设计与实现</a:t>
            </a:r>
          </a:p>
        </p:txBody>
      </p:sp>
      <p:sp>
        <p:nvSpPr>
          <p:cNvPr id="17" name="文本框 16"/>
          <p:cNvSpPr txBox="1"/>
          <p:nvPr>
            <p:custDataLst>
              <p:tags r:id="rId10"/>
            </p:custDataLst>
          </p:nvPr>
        </p:nvSpPr>
        <p:spPr>
          <a:xfrm>
            <a:off x="7667625" y="5050155"/>
            <a:ext cx="3141980" cy="368300"/>
          </a:xfrm>
          <a:prstGeom prst="rect">
            <a:avLst/>
          </a:prstGeom>
          <a:noFill/>
        </p:spPr>
        <p:txBody>
          <a:bodyPr wrap="square" rtlCol="0">
            <a:spAutoFit/>
          </a:bodyPr>
          <a:lstStyle/>
          <a:p>
            <a:r>
              <a:rPr lang="zh-CN" altLang="en-US">
                <a:solidFill>
                  <a:schemeClr val="dk1"/>
                </a:solidFill>
              </a:rPr>
              <a:t>论文总结</a:t>
            </a:r>
          </a:p>
        </p:txBody>
      </p:sp>
      <p:sp>
        <p:nvSpPr>
          <p:cNvPr id="20" name="文本框 19"/>
          <p:cNvSpPr txBox="1"/>
          <p:nvPr>
            <p:custDataLst>
              <p:tags r:id="rId11"/>
            </p:custDataLst>
          </p:nvPr>
        </p:nvSpPr>
        <p:spPr>
          <a:xfrm>
            <a:off x="7667625" y="3313430"/>
            <a:ext cx="3293110" cy="368300"/>
          </a:xfrm>
          <a:prstGeom prst="rect">
            <a:avLst/>
          </a:prstGeom>
          <a:noFill/>
        </p:spPr>
        <p:txBody>
          <a:bodyPr wrap="square" rtlCol="0">
            <a:spAutoFit/>
          </a:bodyPr>
          <a:lstStyle/>
          <a:p>
            <a:r>
              <a:rPr lang="zh-CN" altLang="en-US">
                <a:solidFill>
                  <a:schemeClr val="dk1"/>
                </a:solidFill>
              </a:rPr>
              <a:t>系统总体方案设计</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8"/>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9087485"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后台</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登录与首页页面</a:t>
            </a:r>
          </a:p>
        </p:txBody>
      </p:sp>
      <p:grpSp>
        <p:nvGrpSpPr>
          <p:cNvPr id="4" name="组合 3"/>
          <p:cNvGrpSpPr/>
          <p:nvPr/>
        </p:nvGrpSpPr>
        <p:grpSpPr>
          <a:xfrm>
            <a:off x="550228" y="2016125"/>
            <a:ext cx="10868660" cy="2825750"/>
            <a:chOff x="720" y="3175"/>
            <a:chExt cx="17116" cy="4450"/>
          </a:xfrm>
        </p:grpSpPr>
        <p:pic>
          <p:nvPicPr>
            <p:cNvPr id="2" name="图片 -2147482587"/>
            <p:cNvPicPr>
              <a:picLocks noChangeAspect="1"/>
            </p:cNvPicPr>
            <p:nvPr>
              <p:custDataLst>
                <p:tags r:id="rId4"/>
              </p:custDataLst>
            </p:nvPr>
          </p:nvPicPr>
          <p:blipFill>
            <a:blip r:embed="rId9"/>
            <a:stretch>
              <a:fillRect/>
            </a:stretch>
          </p:blipFill>
          <p:spPr>
            <a:xfrm>
              <a:off x="9542" y="3178"/>
              <a:ext cx="8294" cy="4445"/>
            </a:xfrm>
            <a:prstGeom prst="rect">
              <a:avLst/>
            </a:prstGeom>
            <a:noFill/>
            <a:ln w="9525">
              <a:noFill/>
            </a:ln>
          </p:spPr>
        </p:pic>
        <p:pic>
          <p:nvPicPr>
            <p:cNvPr id="5" name="图片 -2147482588"/>
            <p:cNvPicPr>
              <a:picLocks noChangeAspect="1"/>
            </p:cNvPicPr>
            <p:nvPr>
              <p:custDataLst>
                <p:tags r:id="rId5"/>
              </p:custDataLst>
            </p:nvPr>
          </p:nvPicPr>
          <p:blipFill>
            <a:blip r:embed="rId10"/>
            <a:stretch>
              <a:fillRect/>
            </a:stretch>
          </p:blipFill>
          <p:spPr>
            <a:xfrm>
              <a:off x="720" y="3175"/>
              <a:ext cx="8294" cy="4450"/>
            </a:xfrm>
            <a:prstGeom prst="rect">
              <a:avLst/>
            </a:prstGeom>
            <a:noFill/>
            <a:ln w="9525">
              <a:noFill/>
            </a:ln>
          </p:spPr>
        </p:pic>
      </p:grpSp>
    </p:spTree>
    <p:custDataLst>
      <p:tags r:id="rId1"/>
    </p:custData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8"/>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10911205"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后台</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概览统计图表与用户管理页面</a:t>
            </a:r>
          </a:p>
        </p:txBody>
      </p:sp>
      <p:grpSp>
        <p:nvGrpSpPr>
          <p:cNvPr id="8" name="组合 7"/>
          <p:cNvGrpSpPr/>
          <p:nvPr/>
        </p:nvGrpSpPr>
        <p:grpSpPr>
          <a:xfrm>
            <a:off x="737553" y="2016125"/>
            <a:ext cx="10716895" cy="2825750"/>
            <a:chOff x="1426" y="3175"/>
            <a:chExt cx="16877" cy="4450"/>
          </a:xfrm>
        </p:grpSpPr>
        <p:pic>
          <p:nvPicPr>
            <p:cNvPr id="2" name="图片 -2147482562"/>
            <p:cNvPicPr>
              <a:picLocks noChangeAspect="1"/>
            </p:cNvPicPr>
            <p:nvPr>
              <p:custDataLst>
                <p:tags r:id="rId4"/>
              </p:custDataLst>
            </p:nvPr>
          </p:nvPicPr>
          <p:blipFill>
            <a:blip r:embed="rId9"/>
            <a:stretch>
              <a:fillRect/>
            </a:stretch>
          </p:blipFill>
          <p:spPr>
            <a:xfrm>
              <a:off x="1426" y="3175"/>
              <a:ext cx="8293" cy="4450"/>
            </a:xfrm>
            <a:prstGeom prst="rect">
              <a:avLst/>
            </a:prstGeom>
            <a:noFill/>
            <a:ln w="9525">
              <a:noFill/>
            </a:ln>
          </p:spPr>
        </p:pic>
        <p:pic>
          <p:nvPicPr>
            <p:cNvPr id="6" name="图片 -2147482585"/>
            <p:cNvPicPr>
              <a:picLocks noChangeAspect="1"/>
            </p:cNvPicPr>
            <p:nvPr>
              <p:custDataLst>
                <p:tags r:id="rId5"/>
              </p:custDataLst>
            </p:nvPr>
          </p:nvPicPr>
          <p:blipFill>
            <a:blip r:embed="rId10"/>
            <a:stretch>
              <a:fillRect/>
            </a:stretch>
          </p:blipFill>
          <p:spPr>
            <a:xfrm>
              <a:off x="10009" y="3175"/>
              <a:ext cx="8294" cy="4450"/>
            </a:xfrm>
            <a:prstGeom prst="rect">
              <a:avLst/>
            </a:prstGeom>
            <a:noFill/>
            <a:ln w="9525">
              <a:noFill/>
            </a:ln>
          </p:spPr>
        </p:pic>
      </p:grpSp>
    </p:spTree>
    <p:custDataLst>
      <p:tags r:id="rId1"/>
    </p:custData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8"/>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11098530"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后台</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视频管理与</a:t>
            </a:r>
            <a:r>
              <a:rPr lang="en-US" altLang="zh-CN" sz="4000" b="1" spc="160" dirty="0">
                <a:solidFill>
                  <a:schemeClr val="accent1">
                    <a:lumMod val="75000"/>
                  </a:schemeClr>
                </a:solidFill>
                <a:latin typeface="黑体" panose="02010609060101010101" charset="-122"/>
                <a:ea typeface="黑体" panose="02010609060101010101" charset="-122"/>
              </a:rPr>
              <a:t>bgm</a:t>
            </a:r>
            <a:r>
              <a:rPr lang="zh-CN" altLang="en-US" sz="4000" b="1" spc="160" dirty="0">
                <a:solidFill>
                  <a:schemeClr val="accent1">
                    <a:lumMod val="75000"/>
                  </a:schemeClr>
                </a:solidFill>
                <a:latin typeface="黑体" panose="02010609060101010101" charset="-122"/>
                <a:ea typeface="黑体" panose="02010609060101010101" charset="-122"/>
              </a:rPr>
              <a:t>管理页面</a:t>
            </a:r>
          </a:p>
        </p:txBody>
      </p:sp>
      <p:grpSp>
        <p:nvGrpSpPr>
          <p:cNvPr id="5" name="组合 4"/>
          <p:cNvGrpSpPr/>
          <p:nvPr/>
        </p:nvGrpSpPr>
        <p:grpSpPr>
          <a:xfrm>
            <a:off x="662940" y="1955165"/>
            <a:ext cx="10866120" cy="2825750"/>
            <a:chOff x="1086" y="3079"/>
            <a:chExt cx="17112" cy="4450"/>
          </a:xfrm>
        </p:grpSpPr>
        <p:pic>
          <p:nvPicPr>
            <p:cNvPr id="2" name="图片 -2147482584"/>
            <p:cNvPicPr>
              <a:picLocks noChangeAspect="1"/>
            </p:cNvPicPr>
            <p:nvPr>
              <p:custDataLst>
                <p:tags r:id="rId4"/>
              </p:custDataLst>
            </p:nvPr>
          </p:nvPicPr>
          <p:blipFill>
            <a:blip r:embed="rId9"/>
            <a:stretch>
              <a:fillRect/>
            </a:stretch>
          </p:blipFill>
          <p:spPr>
            <a:xfrm>
              <a:off x="1086" y="3079"/>
              <a:ext cx="8294" cy="4450"/>
            </a:xfrm>
            <a:prstGeom prst="rect">
              <a:avLst/>
            </a:prstGeom>
            <a:noFill/>
            <a:ln w="9525">
              <a:noFill/>
            </a:ln>
          </p:spPr>
        </p:pic>
        <p:pic>
          <p:nvPicPr>
            <p:cNvPr id="4" name="图片 -2147482583"/>
            <p:cNvPicPr>
              <a:picLocks noChangeAspect="1"/>
            </p:cNvPicPr>
            <p:nvPr>
              <p:custDataLst>
                <p:tags r:id="rId5"/>
              </p:custDataLst>
            </p:nvPr>
          </p:nvPicPr>
          <p:blipFill>
            <a:blip r:embed="rId10"/>
            <a:stretch>
              <a:fillRect/>
            </a:stretch>
          </p:blipFill>
          <p:spPr>
            <a:xfrm>
              <a:off x="9904" y="3079"/>
              <a:ext cx="8294" cy="4450"/>
            </a:xfrm>
            <a:prstGeom prst="rect">
              <a:avLst/>
            </a:prstGeom>
            <a:noFill/>
            <a:ln w="9525">
              <a:noFill/>
            </a:ln>
          </p:spPr>
        </p:pic>
      </p:grpSp>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8"/>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10891520"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后台</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视频内容举报与播放反馈页面</a:t>
            </a:r>
          </a:p>
        </p:txBody>
      </p:sp>
      <p:grpSp>
        <p:nvGrpSpPr>
          <p:cNvPr id="6" name="组合 5"/>
          <p:cNvGrpSpPr/>
          <p:nvPr/>
        </p:nvGrpSpPr>
        <p:grpSpPr>
          <a:xfrm>
            <a:off x="707708" y="1945005"/>
            <a:ext cx="10776585" cy="2825750"/>
            <a:chOff x="901" y="3063"/>
            <a:chExt cx="16971" cy="4450"/>
          </a:xfrm>
        </p:grpSpPr>
        <p:pic>
          <p:nvPicPr>
            <p:cNvPr id="2" name="图片 -2147482582"/>
            <p:cNvPicPr>
              <a:picLocks noChangeAspect="1"/>
            </p:cNvPicPr>
            <p:nvPr>
              <p:custDataLst>
                <p:tags r:id="rId4"/>
              </p:custDataLst>
            </p:nvPr>
          </p:nvPicPr>
          <p:blipFill>
            <a:blip r:embed="rId9"/>
            <a:stretch>
              <a:fillRect/>
            </a:stretch>
          </p:blipFill>
          <p:spPr>
            <a:xfrm>
              <a:off x="901" y="3063"/>
              <a:ext cx="8294" cy="4450"/>
            </a:xfrm>
            <a:prstGeom prst="rect">
              <a:avLst/>
            </a:prstGeom>
            <a:noFill/>
            <a:ln w="9525">
              <a:noFill/>
            </a:ln>
          </p:spPr>
        </p:pic>
        <p:pic>
          <p:nvPicPr>
            <p:cNvPr id="4" name="图片 -2147482581"/>
            <p:cNvPicPr>
              <a:picLocks noChangeAspect="1"/>
            </p:cNvPicPr>
            <p:nvPr>
              <p:custDataLst>
                <p:tags r:id="rId5"/>
              </p:custDataLst>
            </p:nvPr>
          </p:nvPicPr>
          <p:blipFill>
            <a:blip r:embed="rId10"/>
            <a:stretch>
              <a:fillRect/>
            </a:stretch>
          </p:blipFill>
          <p:spPr>
            <a:xfrm>
              <a:off x="9578" y="3063"/>
              <a:ext cx="8294" cy="4450"/>
            </a:xfrm>
            <a:prstGeom prst="rect">
              <a:avLst/>
            </a:prstGeom>
            <a:noFill/>
            <a:ln w="9525">
              <a:noFill/>
            </a:ln>
          </p:spPr>
        </p:pic>
      </p:grpSp>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8"/>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10891520"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lumMod val="75000"/>
                  </a:schemeClr>
                </a:solidFill>
                <a:latin typeface="黑体" panose="02010609060101010101" charset="-122"/>
                <a:ea typeface="黑体" panose="02010609060101010101" charset="-122"/>
              </a:rPr>
              <a:t>界面效果</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后台</a:t>
            </a:r>
            <a:r>
              <a:rPr lang="en-US" altLang="zh-CN" sz="4000" b="1" spc="160" dirty="0">
                <a:solidFill>
                  <a:schemeClr val="accent1">
                    <a:lumMod val="75000"/>
                  </a:schemeClr>
                </a:solidFill>
                <a:latin typeface="黑体" panose="02010609060101010101" charset="-122"/>
                <a:ea typeface="黑体" panose="02010609060101010101" charset="-122"/>
              </a:rPr>
              <a:t>-logo</a:t>
            </a:r>
            <a:r>
              <a:rPr lang="zh-CN" altLang="en-US" sz="4000" b="1" spc="160" dirty="0">
                <a:solidFill>
                  <a:schemeClr val="accent1">
                    <a:lumMod val="75000"/>
                  </a:schemeClr>
                </a:solidFill>
                <a:latin typeface="黑体" panose="02010609060101010101" charset="-122"/>
                <a:ea typeface="黑体" panose="02010609060101010101" charset="-122"/>
              </a:rPr>
              <a:t>显示与隐藏的抽屉设置</a:t>
            </a:r>
          </a:p>
        </p:txBody>
      </p:sp>
      <p:grpSp>
        <p:nvGrpSpPr>
          <p:cNvPr id="5" name="组合 4"/>
          <p:cNvGrpSpPr/>
          <p:nvPr/>
        </p:nvGrpSpPr>
        <p:grpSpPr>
          <a:xfrm>
            <a:off x="675640" y="1873885"/>
            <a:ext cx="10840720" cy="2825750"/>
            <a:chOff x="964" y="2951"/>
            <a:chExt cx="17072" cy="4450"/>
          </a:xfrm>
        </p:grpSpPr>
        <p:pic>
          <p:nvPicPr>
            <p:cNvPr id="2" name="图片 -2147482578"/>
            <p:cNvPicPr>
              <a:picLocks noChangeAspect="1"/>
            </p:cNvPicPr>
            <p:nvPr>
              <p:custDataLst>
                <p:tags r:id="rId4"/>
              </p:custDataLst>
            </p:nvPr>
          </p:nvPicPr>
          <p:blipFill>
            <a:blip r:embed="rId9"/>
            <a:stretch>
              <a:fillRect/>
            </a:stretch>
          </p:blipFill>
          <p:spPr>
            <a:xfrm>
              <a:off x="964" y="2951"/>
              <a:ext cx="8294" cy="4450"/>
            </a:xfrm>
            <a:prstGeom prst="rect">
              <a:avLst/>
            </a:prstGeom>
            <a:noFill/>
            <a:ln w="9525">
              <a:noFill/>
            </a:ln>
          </p:spPr>
        </p:pic>
        <p:pic>
          <p:nvPicPr>
            <p:cNvPr id="4" name="图片 -2147482577"/>
            <p:cNvPicPr>
              <a:picLocks noChangeAspect="1"/>
            </p:cNvPicPr>
            <p:nvPr>
              <p:custDataLst>
                <p:tags r:id="rId5"/>
              </p:custDataLst>
            </p:nvPr>
          </p:nvPicPr>
          <p:blipFill>
            <a:blip r:embed="rId10"/>
            <a:stretch>
              <a:fillRect/>
            </a:stretch>
          </p:blipFill>
          <p:spPr>
            <a:xfrm>
              <a:off x="9742" y="2951"/>
              <a:ext cx="8294" cy="4450"/>
            </a:xfrm>
            <a:prstGeom prst="rect">
              <a:avLst/>
            </a:prstGeom>
            <a:noFill/>
            <a:ln w="9525">
              <a:noFill/>
            </a:ln>
          </p:spPr>
        </p:pic>
      </p:grpSp>
    </p:spTree>
    <p:custDataLst>
      <p:tags r:id="rId1"/>
    </p:custData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7"/>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10891520" cy="7620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en-US" sz="4000" b="1" spc="160" dirty="0">
                <a:solidFill>
                  <a:schemeClr val="accent1">
                    <a:lumMod val="75000"/>
                  </a:schemeClr>
                </a:solidFill>
                <a:latin typeface="黑体" panose="02010609060101010101" charset="-122"/>
                <a:ea typeface="黑体" panose="02010609060101010101" charset="-122"/>
              </a:rPr>
              <a:t>API</a:t>
            </a:r>
            <a:r>
              <a:rPr lang="zh-CN" altLang="en-US" sz="4000" b="1" spc="160" dirty="0">
                <a:solidFill>
                  <a:schemeClr val="accent1">
                    <a:lumMod val="75000"/>
                  </a:schemeClr>
                </a:solidFill>
                <a:latin typeface="黑体" panose="02010609060101010101" charset="-122"/>
                <a:ea typeface="黑体" panose="02010609060101010101" charset="-122"/>
              </a:rPr>
              <a:t>测试</a:t>
            </a:r>
            <a:r>
              <a:rPr lang="en-US" altLang="zh-CN" sz="4000" b="1" spc="160" dirty="0">
                <a:solidFill>
                  <a:schemeClr val="accent1">
                    <a:lumMod val="75000"/>
                  </a:schemeClr>
                </a:solidFill>
                <a:latin typeface="黑体" panose="02010609060101010101" charset="-122"/>
                <a:ea typeface="黑体" panose="02010609060101010101" charset="-122"/>
              </a:rPr>
              <a:t>/</a:t>
            </a:r>
            <a:r>
              <a:rPr lang="zh-CN" altLang="en-US" sz="4000" b="1" spc="160" dirty="0">
                <a:solidFill>
                  <a:schemeClr val="accent1">
                    <a:lumMod val="75000"/>
                  </a:schemeClr>
                </a:solidFill>
                <a:latin typeface="黑体" panose="02010609060101010101" charset="-122"/>
                <a:ea typeface="黑体" panose="02010609060101010101" charset="-122"/>
              </a:rPr>
              <a:t>部分接口在</a:t>
            </a:r>
            <a:r>
              <a:rPr lang="en-US" altLang="zh-CN" sz="4000" b="1" spc="160" dirty="0">
                <a:solidFill>
                  <a:schemeClr val="accent1">
                    <a:lumMod val="75000"/>
                  </a:schemeClr>
                </a:solidFill>
                <a:latin typeface="黑体" panose="02010609060101010101" charset="-122"/>
                <a:ea typeface="黑体" panose="02010609060101010101" charset="-122"/>
              </a:rPr>
              <a:t>Apifox</a:t>
            </a:r>
            <a:r>
              <a:rPr lang="zh-CN" altLang="en-US" sz="4000" b="1" spc="160" dirty="0">
                <a:solidFill>
                  <a:schemeClr val="accent1">
                    <a:lumMod val="75000"/>
                  </a:schemeClr>
                </a:solidFill>
                <a:latin typeface="黑体" panose="02010609060101010101" charset="-122"/>
                <a:ea typeface="黑体" panose="02010609060101010101" charset="-122"/>
              </a:rPr>
              <a:t>的测试</a:t>
            </a:r>
          </a:p>
        </p:txBody>
      </p:sp>
      <p:pic>
        <p:nvPicPr>
          <p:cNvPr id="2" name="图片 -2147482576"/>
          <p:cNvPicPr>
            <a:picLocks noChangeAspect="1"/>
          </p:cNvPicPr>
          <p:nvPr>
            <p:custDataLst>
              <p:tags r:id="rId4"/>
            </p:custDataLst>
          </p:nvPr>
        </p:nvPicPr>
        <p:blipFill>
          <a:blip r:embed="rId8"/>
          <a:stretch>
            <a:fillRect/>
          </a:stretch>
        </p:blipFill>
        <p:spPr>
          <a:xfrm>
            <a:off x="2496000" y="1772920"/>
            <a:ext cx="7200000" cy="4521998"/>
          </a:xfrm>
          <a:prstGeom prst="rect">
            <a:avLst/>
          </a:prstGeom>
          <a:noFill/>
          <a:ln w="9525">
            <a:noFill/>
          </a:ln>
        </p:spPr>
      </p:pic>
    </p:spTree>
    <p:custDataLst>
      <p:tags r:id="rId1"/>
    </p:custData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6209063" y="2996433"/>
            <a:ext cx="1620957" cy="523220"/>
          </a:xfrm>
          <a:prstGeom prst="rect">
            <a:avLst/>
          </a:prstGeom>
          <a:noFill/>
        </p:spPr>
        <p:txBody>
          <a:bodyPr wrap="none" rtlCol="0">
            <a:spAutoFit/>
          </a:bodyPr>
          <a:lstStyle/>
          <a:p>
            <a:r>
              <a:rPr lang="zh-CN" altLang="en-US" sz="2800" dirty="0">
                <a:solidFill>
                  <a:schemeClr val="lt1"/>
                </a:solidFill>
                <a:latin typeface="微软雅黑" panose="020B0503020204020204" pitchFamily="34" charset="-122"/>
                <a:ea typeface="微软雅黑" panose="020B0503020204020204" pitchFamily="34" charset="-122"/>
              </a:rPr>
              <a:t>论文总结</a:t>
            </a:r>
          </a:p>
        </p:txBody>
      </p:sp>
      <p:sp>
        <p:nvSpPr>
          <p:cNvPr id="19" name="文本框 18"/>
          <p:cNvSpPr txBox="1"/>
          <p:nvPr>
            <p:custDataLst>
              <p:tags r:id="rId3"/>
            </p:custDataLst>
          </p:nvPr>
        </p:nvSpPr>
        <p:spPr>
          <a:xfrm>
            <a:off x="4229100" y="1981677"/>
            <a:ext cx="1322388" cy="2553335"/>
          </a:xfrm>
          <a:prstGeom prst="rect">
            <a:avLst/>
          </a:prstGeom>
          <a:noFill/>
        </p:spPr>
        <p:txBody>
          <a:bodyPr wrap="square" rtlCol="0" anchor="ctr">
            <a:spAutoFit/>
          </a:bodyPr>
          <a:lstStyle/>
          <a:p>
            <a:r>
              <a:rPr lang="en-US" altLang="zh-CN" sz="8000" b="1" dirty="0">
                <a:solidFill>
                  <a:schemeClr val="lt1"/>
                </a:solidFill>
              </a:rPr>
              <a:t>04</a:t>
            </a:r>
          </a:p>
        </p:txBody>
      </p:sp>
    </p:spTree>
    <p:custDataLst>
      <p:tags r:id="rId1"/>
    </p:custData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图片7"/>
          <p:cNvPicPr>
            <a:picLocks noChangeAspect="1"/>
          </p:cNvPicPr>
          <p:nvPr userDrawn="1">
            <p:custDataLst>
              <p:tags r:id="rId2"/>
            </p:custDataLst>
          </p:nvPr>
        </p:nvPicPr>
        <p:blipFill>
          <a:blip r:embed="rId6"/>
          <a:stretch>
            <a:fillRect/>
          </a:stretch>
        </p:blipFill>
        <p:spPr>
          <a:xfrm>
            <a:off x="84455" y="5594350"/>
            <a:ext cx="1164590" cy="1196340"/>
          </a:xfrm>
          <a:prstGeom prst="rect">
            <a:avLst/>
          </a:prstGeom>
        </p:spPr>
      </p:pic>
      <p:graphicFrame>
        <p:nvGraphicFramePr>
          <p:cNvPr id="4" name="图示 3"/>
          <p:cNvGraphicFramePr/>
          <p:nvPr/>
        </p:nvGraphicFramePr>
        <p:xfrm>
          <a:off x="1054100" y="565150"/>
          <a:ext cx="10377170" cy="10896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矩形 4"/>
          <p:cNvSpPr/>
          <p:nvPr>
            <p:custDataLst>
              <p:tags r:id="rId3"/>
            </p:custDataLst>
          </p:nvPr>
        </p:nvSpPr>
        <p:spPr>
          <a:xfrm>
            <a:off x="1569327" y="1654505"/>
            <a:ext cx="9395698" cy="4661535"/>
          </a:xfrm>
          <a:prstGeom prst="rect">
            <a:avLst/>
          </a:prstGeom>
        </p:spPr>
        <p:txBody>
          <a:bodyPr wrap="square">
            <a:spAutoFit/>
          </a:bodyPr>
          <a:lstStyle/>
          <a:p>
            <a:pPr marL="285750" indent="-285750">
              <a:lnSpc>
                <a:spcPct val="150000"/>
              </a:lnSpc>
              <a:buFont typeface="Wingdings" panose="05000000000000000000" charset="0"/>
              <a:buChar char="Ø"/>
            </a:pPr>
            <a:r>
              <a:rPr lang="zh-CN" altLang="zh-CN" dirty="0">
                <a:solidFill>
                  <a:schemeClr val="dk1"/>
                </a:solidFill>
                <a:latin typeface="黑体" panose="02010609060101010101" charset="-122"/>
                <a:ea typeface="黑体" panose="02010609060101010101" charset="-122"/>
                <a:cs typeface="黑体" panose="02010609060101010101" charset="-122"/>
              </a:rPr>
              <a:t>本文以短视频的流行、微信小程序的便捷为引，简要分析开发一款属于自己的微信短视频社交小程序的开发思路和具体实现。从搭建环境到前后端全部完成，遇到了不少问题和麻烦，但都基本化解了。主要的问题是怎么加工视频，完成添加bgm的处理。最后是选择了ffcreator库。再然后就是mongoose的学习、websocket的使用，这些之前没有涉及到，得从头学，费了一番心力。数据库字段设计的时候，一开始没有考虑得那么周全，后面一一补充了。通过系统开发，亲自动手编写代码，鏖战一个多月，完成了前后端分离的整个系统的全部开发。整体下来，踩了坑，也收获了不少经验。</a:t>
            </a:r>
          </a:p>
          <a:p>
            <a:pPr marL="285750" indent="-285750">
              <a:lnSpc>
                <a:spcPct val="150000"/>
              </a:lnSpc>
              <a:buFont typeface="Wingdings" panose="05000000000000000000" charset="0"/>
              <a:buChar char="Ø"/>
            </a:pPr>
            <a:r>
              <a:rPr lang="zh-CN" altLang="zh-CN" dirty="0">
                <a:solidFill>
                  <a:schemeClr val="dk1"/>
                </a:solidFill>
                <a:latin typeface="黑体" panose="02010609060101010101" charset="-122"/>
                <a:ea typeface="黑体" panose="02010609060101010101" charset="-122"/>
                <a:cs typeface="黑体" panose="02010609060101010101" charset="-122"/>
              </a:rPr>
              <a:t>不足与改进：小程序端全部使用微信自带原生组件，UI上丑陋了些，小程序端未考虑搜索业务，不过这做起来也简单。还有就是不少重复业务的代码有待进一步封装统一处理，可以考虑使用微信的组件功能实现复用。后台管理系统的举报与反馈只做了列表分页展示和模糊查询，具体审核处理功能有待改进。</a:t>
            </a:r>
          </a:p>
        </p:txBody>
      </p:sp>
      <p:sp>
        <p:nvSpPr>
          <p:cNvPr id="2" name="矩形 1"/>
          <p:cNvSpPr/>
          <p:nvPr>
            <p:custDataLst>
              <p:tags r:id="rId4"/>
            </p:custDataLst>
          </p:nvPr>
        </p:nvSpPr>
        <p:spPr>
          <a:xfrm>
            <a:off x="5877456" y="945665"/>
            <a:ext cx="1607820" cy="521970"/>
          </a:xfrm>
          <a:prstGeom prst="rect">
            <a:avLst/>
          </a:prstGeom>
        </p:spPr>
        <p:txBody>
          <a:bodyPr wrap="none">
            <a:spAutoFit/>
          </a:bodyPr>
          <a:lstStyle/>
          <a:p>
            <a:r>
              <a:rPr lang="zh-CN" altLang="en-US" sz="2800" b="1" dirty="0">
                <a:solidFill>
                  <a:schemeClr val="lt1"/>
                </a:solidFill>
                <a:latin typeface="黑体" panose="02010609060101010101" charset="-122"/>
                <a:ea typeface="黑体" panose="02010609060101010101" charset="-122"/>
              </a:rPr>
              <a:t>论文总结</a:t>
            </a:r>
          </a:p>
        </p:txBody>
      </p:sp>
    </p:spTree>
    <p:custDataLst>
      <p:tags r:id="rId1"/>
    </p:custData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图片7"/>
          <p:cNvPicPr>
            <a:picLocks noChangeAspect="1"/>
          </p:cNvPicPr>
          <p:nvPr userDrawn="1">
            <p:custDataLst>
              <p:tags r:id="rId2"/>
            </p:custDataLst>
          </p:nvPr>
        </p:nvPicPr>
        <p:blipFill>
          <a:blip r:embed="rId7"/>
          <a:stretch>
            <a:fillRect/>
          </a:stretch>
        </p:blipFill>
        <p:spPr>
          <a:xfrm>
            <a:off x="84455" y="5594350"/>
            <a:ext cx="1164590" cy="1196340"/>
          </a:xfrm>
          <a:prstGeom prst="rect">
            <a:avLst/>
          </a:prstGeom>
        </p:spPr>
      </p:pic>
      <p:graphicFrame>
        <p:nvGraphicFramePr>
          <p:cNvPr id="4" name="图示 3"/>
          <p:cNvGraphicFramePr/>
          <p:nvPr/>
        </p:nvGraphicFramePr>
        <p:xfrm>
          <a:off x="1054100" y="565150"/>
          <a:ext cx="10377170" cy="1089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矩形 4"/>
          <p:cNvSpPr/>
          <p:nvPr>
            <p:custDataLst>
              <p:tags r:id="rId3"/>
            </p:custDataLst>
          </p:nvPr>
        </p:nvSpPr>
        <p:spPr>
          <a:xfrm>
            <a:off x="1569327" y="1654505"/>
            <a:ext cx="9395698" cy="3415030"/>
          </a:xfrm>
          <a:prstGeom prst="rect">
            <a:avLst/>
          </a:prstGeom>
        </p:spPr>
        <p:txBody>
          <a:bodyPr wrap="square">
            <a:spAutoFit/>
          </a:bodyPr>
          <a:lstStyle/>
          <a:p>
            <a:pPr marL="457200" indent="-457200">
              <a:lnSpc>
                <a:spcPct val="150000"/>
              </a:lnSpc>
              <a:buFont typeface="Wingdings" panose="05000000000000000000" charset="0"/>
              <a:buChar char="Ø"/>
            </a:pPr>
            <a:r>
              <a:rPr lang="zh-CN" altLang="zh-CN" sz="2400" dirty="0">
                <a:solidFill>
                  <a:schemeClr val="dk1"/>
                </a:solidFill>
                <a:latin typeface="黑体" panose="02010609060101010101" charset="-122"/>
                <a:ea typeface="黑体" panose="02010609060101010101" charset="-122"/>
                <a:cs typeface="黑体" panose="02010609060101010101" charset="-122"/>
                <a:sym typeface="+mn-ea"/>
              </a:rPr>
              <a:t>感谢毕设期间指导老师对我的指导和支持、父母的问候关心以及舍友的帮助。</a:t>
            </a:r>
            <a:endParaRPr lang="zh-CN" altLang="zh-CN" sz="2400" dirty="0">
              <a:solidFill>
                <a:schemeClr val="dk1"/>
              </a:solidFill>
              <a:latin typeface="黑体" panose="02010609060101010101" charset="-122"/>
              <a:ea typeface="黑体" panose="02010609060101010101" charset="-122"/>
              <a:cs typeface="黑体" panose="02010609060101010101" charset="-122"/>
            </a:endParaRPr>
          </a:p>
          <a:p>
            <a:pPr marL="457200" indent="-457200">
              <a:lnSpc>
                <a:spcPct val="150000"/>
              </a:lnSpc>
              <a:buFont typeface="Wingdings" panose="05000000000000000000" charset="0"/>
              <a:buChar char="Ø"/>
            </a:pPr>
            <a:r>
              <a:rPr lang="zh-CN" altLang="zh-CN" sz="2400" dirty="0">
                <a:solidFill>
                  <a:schemeClr val="dk1"/>
                </a:solidFill>
                <a:latin typeface="黑体" panose="02010609060101010101" charset="-122"/>
                <a:ea typeface="黑体" panose="02010609060101010101" charset="-122"/>
                <a:cs typeface="黑体" panose="02010609060101010101" charset="-122"/>
                <a:sym typeface="+mn-ea"/>
              </a:rPr>
              <a:t>感谢Node.js，让我可以使用JavaScr</a:t>
            </a:r>
            <a:r>
              <a:rPr lang="en-US" altLang="zh-CN" sz="2400" dirty="0">
                <a:solidFill>
                  <a:schemeClr val="dk1"/>
                </a:solidFill>
                <a:latin typeface="黑体" panose="02010609060101010101" charset="-122"/>
                <a:ea typeface="黑体" panose="02010609060101010101" charset="-122"/>
                <a:cs typeface="黑体" panose="02010609060101010101" charset="-122"/>
                <a:sym typeface="+mn-ea"/>
              </a:rPr>
              <a:t>i</a:t>
            </a:r>
            <a:r>
              <a:rPr lang="zh-CN" altLang="zh-CN" sz="2400" dirty="0">
                <a:solidFill>
                  <a:schemeClr val="dk1"/>
                </a:solidFill>
                <a:latin typeface="黑体" panose="02010609060101010101" charset="-122"/>
                <a:ea typeface="黑体" panose="02010609060101010101" charset="-122"/>
                <a:cs typeface="黑体" panose="02010609060101010101" charset="-122"/>
                <a:sym typeface="+mn-ea"/>
              </a:rPr>
              <a:t>pt编写后端API。感谢npm丰富的开源库。感谢GitHub仓库，可以保存我的代码。</a:t>
            </a:r>
            <a:endParaRPr lang="zh-CN" altLang="zh-CN" sz="2400" dirty="0">
              <a:solidFill>
                <a:schemeClr val="dk1"/>
              </a:solidFill>
              <a:latin typeface="黑体" panose="02010609060101010101" charset="-122"/>
              <a:ea typeface="黑体" panose="02010609060101010101" charset="-122"/>
              <a:cs typeface="黑体" panose="02010609060101010101" charset="-122"/>
            </a:endParaRPr>
          </a:p>
          <a:p>
            <a:pPr marL="457200" indent="-457200">
              <a:lnSpc>
                <a:spcPct val="150000"/>
              </a:lnSpc>
              <a:buFont typeface="Wingdings" panose="05000000000000000000" charset="0"/>
              <a:buChar char="Ø"/>
            </a:pPr>
            <a:r>
              <a:rPr lang="zh-CN" altLang="zh-CN" sz="2400" dirty="0">
                <a:solidFill>
                  <a:schemeClr val="dk1"/>
                </a:solidFill>
                <a:latin typeface="黑体" panose="02010609060101010101" charset="-122"/>
                <a:ea typeface="黑体" panose="02010609060101010101" charset="-122"/>
                <a:cs typeface="黑体" panose="02010609060101010101" charset="-122"/>
                <a:sym typeface="+mn-ea"/>
              </a:rPr>
              <a:t>感谢坚持不懈，独自完成前后端分离项目开发的自己。加油，未来还有很长的路要走。</a:t>
            </a:r>
          </a:p>
        </p:txBody>
      </p:sp>
      <p:sp>
        <p:nvSpPr>
          <p:cNvPr id="2" name="矩形 1"/>
          <p:cNvSpPr/>
          <p:nvPr>
            <p:custDataLst>
              <p:tags r:id="rId4"/>
            </p:custDataLst>
          </p:nvPr>
        </p:nvSpPr>
        <p:spPr>
          <a:xfrm>
            <a:off x="5877456" y="945665"/>
            <a:ext cx="1077595" cy="521970"/>
          </a:xfrm>
          <a:prstGeom prst="rect">
            <a:avLst/>
          </a:prstGeom>
        </p:spPr>
        <p:txBody>
          <a:bodyPr wrap="none">
            <a:spAutoFit/>
          </a:bodyPr>
          <a:lstStyle/>
          <a:p>
            <a:r>
              <a:rPr lang="zh-CN" altLang="en-US" sz="2800" b="1" dirty="0">
                <a:solidFill>
                  <a:schemeClr val="lt1"/>
                </a:solidFill>
                <a:latin typeface="黑体" panose="02010609060101010101" charset="-122"/>
                <a:ea typeface="黑体" panose="02010609060101010101" charset="-122"/>
              </a:rPr>
              <a:t>致</a:t>
            </a:r>
            <a:r>
              <a:rPr lang="en-US" altLang="zh-CN" sz="2800" b="1" dirty="0">
                <a:solidFill>
                  <a:schemeClr val="lt1"/>
                </a:solidFill>
                <a:latin typeface="黑体" panose="02010609060101010101" charset="-122"/>
                <a:ea typeface="黑体" panose="02010609060101010101" charset="-122"/>
              </a:rPr>
              <a:t> </a:t>
            </a:r>
            <a:r>
              <a:rPr lang="zh-CN" altLang="en-US" sz="2800" b="1" dirty="0">
                <a:solidFill>
                  <a:schemeClr val="lt1"/>
                </a:solidFill>
                <a:latin typeface="黑体" panose="02010609060101010101" charset="-122"/>
                <a:ea typeface="黑体" panose="02010609060101010101" charset="-122"/>
              </a:rPr>
              <a:t>谢</a:t>
            </a:r>
          </a:p>
        </p:txBody>
      </p:sp>
    </p:spTree>
    <p:custDataLst>
      <p:tags r:id="rId1"/>
    </p:custData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600065" y="1915160"/>
            <a:ext cx="5758180" cy="1640840"/>
          </a:xfrm>
        </p:spPr>
        <p:txBody>
          <a:bodyPr>
            <a:normAutofit fontScale="90000"/>
          </a:bodyPr>
          <a:lstStyle/>
          <a:p>
            <a:pPr marL="0" indent="0" algn="just">
              <a:lnSpc>
                <a:spcPct val="100000"/>
              </a:lnSpc>
              <a:spcBef>
                <a:spcPts val="0"/>
              </a:spcBef>
              <a:spcAft>
                <a:spcPts val="0"/>
              </a:spcAft>
              <a:buSzPct val="100000"/>
              <a:buNone/>
            </a:pPr>
            <a:r>
              <a:rPr lang="zh-CN" altLang="en-US" sz="6600" dirty="0">
                <a:solidFill>
                  <a:schemeClr val="accent1">
                    <a:lumMod val="75000"/>
                  </a:schemeClr>
                </a:solidFill>
              </a:rPr>
              <a:t>感</a:t>
            </a:r>
            <a:r>
              <a:rPr lang="en-US" altLang="zh-CN" sz="6600" dirty="0">
                <a:solidFill>
                  <a:schemeClr val="accent1">
                    <a:lumMod val="75000"/>
                  </a:schemeClr>
                </a:solidFill>
              </a:rPr>
              <a:t> </a:t>
            </a:r>
            <a:r>
              <a:rPr lang="zh-CN" altLang="en-US" sz="6600" dirty="0">
                <a:solidFill>
                  <a:schemeClr val="accent1">
                    <a:lumMod val="75000"/>
                  </a:schemeClr>
                </a:solidFill>
              </a:rPr>
              <a:t>谢</a:t>
            </a:r>
            <a:r>
              <a:rPr lang="en-US" altLang="zh-CN" sz="6600" dirty="0">
                <a:solidFill>
                  <a:schemeClr val="accent1">
                    <a:lumMod val="75000"/>
                  </a:schemeClr>
                </a:solidFill>
              </a:rPr>
              <a:t> </a:t>
            </a:r>
            <a:r>
              <a:rPr lang="zh-CN" altLang="en-US" sz="6600" dirty="0">
                <a:solidFill>
                  <a:schemeClr val="accent1">
                    <a:lumMod val="75000"/>
                  </a:schemeClr>
                </a:solidFill>
              </a:rPr>
              <a:t>批</a:t>
            </a:r>
            <a:r>
              <a:rPr lang="en-US" altLang="zh-CN" sz="6600" dirty="0">
                <a:solidFill>
                  <a:schemeClr val="accent1">
                    <a:lumMod val="75000"/>
                  </a:schemeClr>
                </a:solidFill>
              </a:rPr>
              <a:t> </a:t>
            </a:r>
            <a:r>
              <a:rPr lang="zh-CN" altLang="en-US" sz="6600" dirty="0">
                <a:solidFill>
                  <a:schemeClr val="accent1">
                    <a:lumMod val="75000"/>
                  </a:schemeClr>
                </a:solidFill>
              </a:rPr>
              <a:t>评</a:t>
            </a:r>
            <a:r>
              <a:rPr lang="en-US" altLang="zh-CN" sz="6600" dirty="0">
                <a:solidFill>
                  <a:schemeClr val="accent1">
                    <a:lumMod val="75000"/>
                  </a:schemeClr>
                </a:solidFill>
              </a:rPr>
              <a:t> </a:t>
            </a:r>
            <a:r>
              <a:rPr lang="zh-CN" altLang="en-US" sz="6600" dirty="0">
                <a:solidFill>
                  <a:schemeClr val="accent1">
                    <a:lumMod val="75000"/>
                  </a:schemeClr>
                </a:solidFill>
              </a:rPr>
              <a:t>指</a:t>
            </a:r>
            <a:r>
              <a:rPr lang="en-US" altLang="zh-CN" sz="6600" dirty="0">
                <a:solidFill>
                  <a:schemeClr val="accent1">
                    <a:lumMod val="75000"/>
                  </a:schemeClr>
                </a:solidFill>
              </a:rPr>
              <a:t> </a:t>
            </a:r>
            <a:r>
              <a:rPr lang="zh-CN" altLang="en-US" sz="6600" dirty="0">
                <a:solidFill>
                  <a:schemeClr val="accent1">
                    <a:lumMod val="75000"/>
                  </a:schemeClr>
                </a:solidFill>
              </a:rPr>
              <a:t>正</a:t>
            </a:r>
          </a:p>
        </p:txBody>
      </p:sp>
      <p:sp>
        <p:nvSpPr>
          <p:cNvPr id="3" name="文本占位符 2"/>
          <p:cNvSpPr>
            <a:spLocks noGrp="1"/>
          </p:cNvSpPr>
          <p:nvPr>
            <p:ph type="body" idx="1"/>
            <p:custDataLst>
              <p:tags r:id="rId3"/>
            </p:custDataLst>
          </p:nvPr>
        </p:nvSpPr>
        <p:spPr>
          <a:xfrm>
            <a:off x="5788025" y="3556000"/>
            <a:ext cx="5382260" cy="1499870"/>
          </a:xfrm>
        </p:spPr>
        <p:txBody>
          <a:bodyPr/>
          <a:lstStyle/>
          <a:p>
            <a:pPr marL="0" lvl="0" indent="0" algn="ctr">
              <a:lnSpc>
                <a:spcPct val="100000"/>
              </a:lnSpc>
              <a:spcBef>
                <a:spcPts val="1000"/>
              </a:spcBef>
              <a:spcAft>
                <a:spcPts val="0"/>
              </a:spcAft>
              <a:buSzPct val="100000"/>
              <a:buNone/>
            </a:pPr>
            <a:r>
              <a:rPr lang="zh-CN" altLang="en-US" sz="2800" dirty="0">
                <a:solidFill>
                  <a:schemeClr val="lt1">
                    <a:lumMod val="50000"/>
                  </a:schemeClr>
                </a:solidFill>
              </a:rPr>
              <a:t>Thank you for your criticism</a:t>
            </a:r>
          </a:p>
        </p:txBody>
      </p:sp>
    </p:spTree>
    <p:custDataLst>
      <p:tags r:id="rId1"/>
    </p:custData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6190293" y="2997585"/>
            <a:ext cx="894080" cy="521970"/>
          </a:xfrm>
          <a:prstGeom prst="rect">
            <a:avLst/>
          </a:prstGeom>
          <a:noFill/>
        </p:spPr>
        <p:txBody>
          <a:bodyPr wrap="none" rtlCol="0">
            <a:spAutoFit/>
          </a:bodyPr>
          <a:lstStyle/>
          <a:p>
            <a:r>
              <a:rPr lang="zh-CN" altLang="en-US" sz="2800" dirty="0">
                <a:solidFill>
                  <a:schemeClr val="lt1"/>
                </a:solidFill>
                <a:latin typeface="微软雅黑" panose="020B0503020204020204" pitchFamily="34" charset="-122"/>
                <a:ea typeface="微软雅黑" panose="020B0503020204020204" pitchFamily="34" charset="-122"/>
              </a:rPr>
              <a:t>绪论</a:t>
            </a:r>
          </a:p>
        </p:txBody>
      </p:sp>
      <p:sp>
        <p:nvSpPr>
          <p:cNvPr id="20" name="文本框 19"/>
          <p:cNvSpPr txBox="1"/>
          <p:nvPr>
            <p:custDataLst>
              <p:tags r:id="rId3"/>
            </p:custDataLst>
          </p:nvPr>
        </p:nvSpPr>
        <p:spPr>
          <a:xfrm>
            <a:off x="4229100" y="1981677"/>
            <a:ext cx="1322388" cy="2553335"/>
          </a:xfrm>
          <a:prstGeom prst="rect">
            <a:avLst/>
          </a:prstGeom>
          <a:noFill/>
        </p:spPr>
        <p:txBody>
          <a:bodyPr wrap="square" rtlCol="0" anchor="ctr">
            <a:spAutoFit/>
          </a:bodyPr>
          <a:lstStyle/>
          <a:p>
            <a:r>
              <a:rPr lang="en-US" altLang="zh-CN" sz="8000" b="1" dirty="0">
                <a:solidFill>
                  <a:schemeClr val="lt1"/>
                </a:solidFill>
              </a:rPr>
              <a:t>01</a:t>
            </a:r>
          </a:p>
        </p:txBody>
      </p:sp>
      <p:sp>
        <p:nvSpPr>
          <p:cNvPr id="21" name="文本框 20"/>
          <p:cNvSpPr txBox="1"/>
          <p:nvPr>
            <p:custDataLst>
              <p:tags r:id="rId4"/>
            </p:custDataLst>
          </p:nvPr>
        </p:nvSpPr>
        <p:spPr>
          <a:xfrm>
            <a:off x="4374515" y="4453255"/>
            <a:ext cx="4064000" cy="1753235"/>
          </a:xfrm>
          <a:prstGeom prst="rect">
            <a:avLst/>
          </a:prstGeom>
          <a:noFill/>
        </p:spPr>
        <p:txBody>
          <a:bodyPr wrap="square" rtlCol="0">
            <a:spAutoFit/>
          </a:bodyPr>
          <a:lstStyle/>
          <a:p>
            <a:pPr marL="342900" indent="-342900" algn="l">
              <a:lnSpc>
                <a:spcPct val="150000"/>
              </a:lnSpc>
              <a:buFont typeface="Wingdings" panose="05000000000000000000" charset="0"/>
              <a:buChar char="l"/>
            </a:pPr>
            <a:r>
              <a:rPr lang="zh-CN" altLang="en-US" dirty="0">
                <a:solidFill>
                  <a:schemeClr val="lt1">
                    <a:lumMod val="50000"/>
                  </a:schemeClr>
                </a:solidFill>
                <a:latin typeface="微软雅黑" panose="020B0503020204020204" pitchFamily="34" charset="-122"/>
                <a:ea typeface="微软雅黑" panose="020B0503020204020204" pitchFamily="34" charset="-122"/>
                <a:sym typeface="+mn-ea"/>
              </a:rPr>
              <a:t>选题背景</a:t>
            </a:r>
            <a:endParaRPr lang="zh-CN" altLang="en-US" dirty="0">
              <a:solidFill>
                <a:schemeClr val="lt1">
                  <a:lumMod val="50000"/>
                </a:schemeClr>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charset="0"/>
              <a:buChar char="l"/>
            </a:pPr>
            <a:r>
              <a:rPr lang="zh-CN" altLang="en-US" dirty="0">
                <a:solidFill>
                  <a:schemeClr val="lt1">
                    <a:lumMod val="50000"/>
                  </a:schemeClr>
                </a:solidFill>
                <a:latin typeface="微软雅黑" panose="020B0503020204020204" pitchFamily="34" charset="-122"/>
                <a:ea typeface="微软雅黑" panose="020B0503020204020204" pitchFamily="34" charset="-122"/>
                <a:sym typeface="+mn-ea"/>
              </a:rPr>
              <a:t>研究目的与意义</a:t>
            </a:r>
            <a:endParaRPr lang="zh-CN" altLang="en-US" dirty="0">
              <a:solidFill>
                <a:schemeClr val="lt1">
                  <a:lumMod val="50000"/>
                </a:schemeClr>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charset="0"/>
              <a:buChar char="l"/>
            </a:pPr>
            <a:r>
              <a:rPr lang="zh-CN" altLang="en-US" dirty="0">
                <a:solidFill>
                  <a:schemeClr val="lt1">
                    <a:lumMod val="50000"/>
                  </a:schemeClr>
                </a:solidFill>
                <a:latin typeface="微软雅黑" panose="020B0503020204020204" pitchFamily="34" charset="-122"/>
                <a:ea typeface="微软雅黑" panose="020B0503020204020204" pitchFamily="34" charset="-122"/>
                <a:sym typeface="+mn-ea"/>
              </a:rPr>
              <a:t>研究内容</a:t>
            </a:r>
            <a:endParaRPr lang="zh-CN" altLang="en-US" dirty="0">
              <a:solidFill>
                <a:schemeClr val="lt1">
                  <a:lumMod val="50000"/>
                </a:schemeClr>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charset="0"/>
              <a:buChar char="l"/>
            </a:pPr>
            <a:endParaRPr lang="zh-CN" altLang="en-US" dirty="0">
              <a:solidFill>
                <a:schemeClr val="lt1">
                  <a:lumMod val="50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8" name="图片 17" descr="图片7"/>
          <p:cNvPicPr>
            <a:picLocks noChangeAspect="1"/>
          </p:cNvPicPr>
          <p:nvPr userDrawn="1">
            <p:custDataLst>
              <p:tags r:id="rId2"/>
            </p:custDataLst>
          </p:nvPr>
        </p:nvPicPr>
        <p:blipFill>
          <a:blip r:embed="rId10"/>
          <a:stretch>
            <a:fillRect/>
          </a:stretch>
        </p:blipFill>
        <p:spPr>
          <a:xfrm>
            <a:off x="84455" y="5594350"/>
            <a:ext cx="1164590" cy="1196340"/>
          </a:xfrm>
          <a:prstGeom prst="rect">
            <a:avLst/>
          </a:prstGeom>
        </p:spPr>
      </p:pic>
      <p:sp>
        <p:nvSpPr>
          <p:cNvPr id="11" name="Title 6"/>
          <p:cNvSpPr txBox="1"/>
          <p:nvPr>
            <p:custDataLst>
              <p:tags r:id="rId3"/>
            </p:custDataLst>
          </p:nvPr>
        </p:nvSpPr>
        <p:spPr>
          <a:xfrm>
            <a:off x="611505" y="852170"/>
            <a:ext cx="4972685" cy="526415"/>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kumimoji="0" lang="zh-CN" altLang="en-US" sz="2400" b="1" i="0" spc="120" noProof="0" dirty="0">
                <a:ln w="3175">
                  <a:noFill/>
                  <a:prstDash val="dash"/>
                </a:ln>
                <a:solidFill>
                  <a:schemeClr val="dk1"/>
                </a:solidFill>
                <a:effectLst/>
                <a:uLnTx/>
                <a:uFillTx/>
                <a:latin typeface="黑体" panose="02010609060101010101" charset="-122"/>
                <a:ea typeface="黑体" panose="02010609060101010101" charset="-122"/>
                <a:cs typeface="微软雅黑" panose="020B0503020204020204" pitchFamily="34" charset="-122"/>
              </a:rPr>
              <a:t>选题背景</a:t>
            </a:r>
          </a:p>
        </p:txBody>
      </p:sp>
      <p:sp>
        <p:nvSpPr>
          <p:cNvPr id="2" name="Title 6"/>
          <p:cNvSpPr txBox="1"/>
          <p:nvPr>
            <p:custDataLst>
              <p:tags r:id="rId4"/>
            </p:custDataLst>
          </p:nvPr>
        </p:nvSpPr>
        <p:spPr>
          <a:xfrm>
            <a:off x="675640" y="1652905"/>
            <a:ext cx="4735830" cy="4138930"/>
          </a:xfrm>
          <a:prstGeom prst="rect">
            <a:avLst/>
          </a:prstGeom>
          <a:noFill/>
          <a:ln w="3175">
            <a:noFill/>
            <a:prstDash val="dash"/>
          </a:ln>
        </p:spPr>
        <p:txBody>
          <a:bodyPr wrap="square" lIns="63500" tIns="25400" rIns="63500" bIns="25400" anchor="t" anchorCtr="0">
            <a:normAutofit fontScale="90000"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a:lnSpc>
                <a:spcPct val="130000"/>
              </a:lnSpc>
              <a:spcBef>
                <a:spcPts val="0"/>
              </a:spcBef>
              <a:spcAft>
                <a:spcPts val="800"/>
              </a:spcAft>
              <a:buSzPct val="100000"/>
              <a:buFont typeface="Wingdings" panose="05000000000000000000" charset="0"/>
              <a:buChar char="Ø"/>
            </a:pPr>
            <a:r>
              <a:rPr lang="zh-CN" altLang="zh-CN" sz="2000" spc="60" dirty="0">
                <a:ln w="3175">
                  <a:noFill/>
                  <a:prstDash val="dash"/>
                </a:ln>
                <a:solidFill>
                  <a:schemeClr val="dk1">
                    <a:lumMod val="75000"/>
                    <a:lumOff val="25000"/>
                  </a:schemeClr>
                </a:solidFill>
                <a:uFillTx/>
                <a:latin typeface="黑体" panose="02010609060101010101" charset="-122"/>
                <a:ea typeface="黑体" panose="02010609060101010101" charset="-122"/>
                <a:cs typeface="黑体" panose="02010609060101010101" charset="-122"/>
              </a:rPr>
              <a:t>移动互联网时代，竖屏短视频流行开来。短视频以短时间、强画面冲击效果、背景音乐等全新的传播展示模式受到了大众的追捧</a:t>
            </a:r>
          </a:p>
          <a:p>
            <a:pPr marL="285750" lvl="0" indent="-285750" algn="l">
              <a:lnSpc>
                <a:spcPct val="130000"/>
              </a:lnSpc>
              <a:spcBef>
                <a:spcPts val="0"/>
              </a:spcBef>
              <a:spcAft>
                <a:spcPts val="800"/>
              </a:spcAft>
              <a:buSzPct val="100000"/>
              <a:buFont typeface="Wingdings" panose="05000000000000000000" charset="0"/>
              <a:buChar char="Ø"/>
            </a:pPr>
            <a:r>
              <a:rPr lang="zh-CN" altLang="zh-CN" sz="2000" spc="60" dirty="0">
                <a:ln w="3175">
                  <a:noFill/>
                  <a:prstDash val="dash"/>
                </a:ln>
                <a:solidFill>
                  <a:schemeClr val="dk1">
                    <a:lumMod val="75000"/>
                    <a:lumOff val="25000"/>
                  </a:schemeClr>
                </a:solidFill>
                <a:uFillTx/>
                <a:latin typeface="黑体" panose="02010609060101010101" charset="-122"/>
                <a:ea typeface="黑体" panose="02010609060101010101" charset="-122"/>
                <a:cs typeface="黑体" panose="02010609060101010101" charset="-122"/>
              </a:rPr>
              <a:t>2017年被称为"微信小程序元年"。微信小程序好似轻型app，它无需下载，可以扫码即用，用完即走。目前微信小程序使用较为便捷，上手快，应用领域广泛</a:t>
            </a:r>
          </a:p>
          <a:p>
            <a:pPr marL="285750" lvl="0" indent="-285750" algn="l">
              <a:lnSpc>
                <a:spcPct val="130000"/>
              </a:lnSpc>
              <a:spcBef>
                <a:spcPts val="0"/>
              </a:spcBef>
              <a:spcAft>
                <a:spcPts val="800"/>
              </a:spcAft>
              <a:buSzPct val="100000"/>
              <a:buFont typeface="Wingdings" panose="05000000000000000000" charset="0"/>
              <a:buChar char="Ø"/>
            </a:pPr>
            <a:r>
              <a:rPr lang="zh-CN" altLang="zh-CN" sz="2000" spc="60" dirty="0">
                <a:ln w="3175">
                  <a:noFill/>
                  <a:prstDash val="dash"/>
                </a:ln>
                <a:solidFill>
                  <a:schemeClr val="dk1">
                    <a:lumMod val="75000"/>
                    <a:lumOff val="25000"/>
                  </a:schemeClr>
                </a:solidFill>
                <a:uFillTx/>
                <a:latin typeface="黑体" panose="02010609060101010101" charset="-122"/>
                <a:ea typeface="黑体" panose="02010609060101010101" charset="-122"/>
                <a:cs typeface="黑体" panose="02010609060101010101" charset="-122"/>
              </a:rPr>
              <a:t>FFmpeg开源软件可以实现视频参数调整，添加和删除水印，视频剪辑等图像处理功能，处理时间短，适用场景丰富</a:t>
            </a:r>
          </a:p>
        </p:txBody>
      </p:sp>
      <p:sp>
        <p:nvSpPr>
          <p:cNvPr id="12" name="Title 6"/>
          <p:cNvSpPr txBox="1"/>
          <p:nvPr>
            <p:custDataLst>
              <p:tags r:id="rId5"/>
            </p:custDataLst>
          </p:nvPr>
        </p:nvSpPr>
        <p:spPr>
          <a:xfrm>
            <a:off x="5970270" y="852805"/>
            <a:ext cx="5255260" cy="525780"/>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kumimoji="0" lang="zh-CN" altLang="en-US" sz="2400" b="1" i="0" spc="120" noProof="0" dirty="0">
                <a:ln w="3175">
                  <a:noFill/>
                  <a:prstDash val="dash"/>
                </a:ln>
                <a:solidFill>
                  <a:schemeClr val="dk1"/>
                </a:solidFill>
                <a:effectLst/>
                <a:uLnTx/>
                <a:uFillTx/>
                <a:latin typeface="黑体" panose="02010609060101010101" charset="-122"/>
                <a:ea typeface="黑体" panose="02010609060101010101" charset="-122"/>
                <a:cs typeface="微软雅黑" panose="020B0503020204020204" pitchFamily="34" charset="-122"/>
              </a:rPr>
              <a:t>选题意义</a:t>
            </a:r>
          </a:p>
        </p:txBody>
      </p:sp>
      <p:sp>
        <p:nvSpPr>
          <p:cNvPr id="17" name="Title 6"/>
          <p:cNvSpPr txBox="1"/>
          <p:nvPr>
            <p:custDataLst>
              <p:tags r:id="rId6"/>
            </p:custDataLst>
          </p:nvPr>
        </p:nvSpPr>
        <p:spPr>
          <a:xfrm>
            <a:off x="5970270" y="1652905"/>
            <a:ext cx="5127625" cy="1654810"/>
          </a:xfrm>
          <a:prstGeom prst="rect">
            <a:avLst/>
          </a:prstGeom>
          <a:noFill/>
          <a:ln w="3175">
            <a:noFill/>
            <a:prstDash val="dash"/>
          </a:ln>
        </p:spPr>
        <p:txBody>
          <a:bodyPr wrap="square" lIns="63500" tIns="25400" rIns="63500" bIns="25400" anchor="t"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algn="l">
              <a:lnSpc>
                <a:spcPct val="130000"/>
              </a:lnSpc>
              <a:spcBef>
                <a:spcPts val="0"/>
              </a:spcBef>
              <a:spcAft>
                <a:spcPts val="800"/>
              </a:spcAft>
              <a:buSzPct val="100000"/>
              <a:buFont typeface="Wingdings" panose="05000000000000000000" charset="0"/>
            </a:pPr>
            <a:r>
              <a:rPr lang="zh-CN" altLang="zh-CN" sz="2000" spc="60" dirty="0">
                <a:ln w="3175">
                  <a:noFill/>
                  <a:prstDash val="dash"/>
                </a:ln>
                <a:solidFill>
                  <a:schemeClr val="dk1">
                    <a:lumMod val="75000"/>
                    <a:lumOff val="25000"/>
                  </a:schemeClr>
                </a:solidFill>
                <a:uFillTx/>
                <a:latin typeface="黑体" panose="02010609060101010101" charset="-122"/>
                <a:ea typeface="黑体" panose="02010609060101010101" charset="-122"/>
                <a:cs typeface="微软雅黑" panose="020B0503020204020204" pitchFamily="34" charset="-122"/>
              </a:rPr>
              <a:t>结合微信小程序的便捷性、短视频的流行性，使用现有前后端技术开发实现一款自己的微信短视频社交小程序，一方面可以体验程序开发的乐趣，另一方面也可以给这个世界增加一点色彩和活力。</a:t>
            </a:r>
          </a:p>
          <a:p>
            <a:pPr marL="285750" lvl="0" indent="-285750" algn="l">
              <a:lnSpc>
                <a:spcPct val="130000"/>
              </a:lnSpc>
              <a:spcBef>
                <a:spcPts val="0"/>
              </a:spcBef>
              <a:spcAft>
                <a:spcPts val="800"/>
              </a:spcAft>
              <a:buSzPct val="100000"/>
              <a:buFont typeface="Wingdings" panose="05000000000000000000" charset="0"/>
              <a:buChar char="Ø"/>
            </a:pPr>
            <a:endParaRPr lang="zh-CN" altLang="zh-CN" sz="2000" spc="60" dirty="0">
              <a:ln w="3175">
                <a:noFill/>
                <a:prstDash val="dash"/>
              </a:ln>
              <a:solidFill>
                <a:schemeClr val="dk1">
                  <a:lumMod val="75000"/>
                  <a:lumOff val="25000"/>
                </a:schemeClr>
              </a:solidFill>
              <a:uFillTx/>
              <a:latin typeface="黑体" panose="02010609060101010101" charset="-122"/>
              <a:ea typeface="黑体" panose="02010609060101010101" charset="-122"/>
              <a:cs typeface="微软雅黑" panose="020B0503020204020204" pitchFamily="34" charset="-122"/>
            </a:endParaRPr>
          </a:p>
        </p:txBody>
      </p:sp>
      <p:sp>
        <p:nvSpPr>
          <p:cNvPr id="8" name="Title 6"/>
          <p:cNvSpPr txBox="1"/>
          <p:nvPr>
            <p:custDataLst>
              <p:tags r:id="rId7"/>
            </p:custDataLst>
          </p:nvPr>
        </p:nvSpPr>
        <p:spPr>
          <a:xfrm>
            <a:off x="5968689" y="3362387"/>
            <a:ext cx="5546103" cy="525779"/>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kumimoji="0" lang="zh-CN" altLang="en-US" sz="2400" b="1" i="0" spc="120" noProof="0" dirty="0">
                <a:ln w="3175">
                  <a:noFill/>
                  <a:prstDash val="dash"/>
                </a:ln>
                <a:solidFill>
                  <a:schemeClr val="dk1"/>
                </a:solidFill>
                <a:effectLst/>
                <a:uLnTx/>
                <a:uFillTx/>
                <a:latin typeface="黑体" panose="02010609060101010101" charset="-122"/>
                <a:ea typeface="黑体" panose="02010609060101010101" charset="-122"/>
                <a:cs typeface="微软雅黑" panose="020B0503020204020204" pitchFamily="34" charset="-122"/>
              </a:rPr>
              <a:t>研究内容</a:t>
            </a:r>
          </a:p>
        </p:txBody>
      </p:sp>
      <p:sp>
        <p:nvSpPr>
          <p:cNvPr id="10" name="文本框 9"/>
          <p:cNvSpPr txBox="1"/>
          <p:nvPr>
            <p:custDataLst>
              <p:tags r:id="rId8"/>
            </p:custDataLst>
          </p:nvPr>
        </p:nvSpPr>
        <p:spPr>
          <a:xfrm>
            <a:off x="5969000" y="4088130"/>
            <a:ext cx="5256530" cy="2274570"/>
          </a:xfrm>
          <a:prstGeom prst="rect">
            <a:avLst/>
          </a:prstGeom>
          <a:noFill/>
        </p:spPr>
        <p:txBody>
          <a:bodyPr wrap="square" rtlCol="0">
            <a:noAutofit/>
          </a:bodyPr>
          <a:lstStyle/>
          <a:p>
            <a:r>
              <a:rPr lang="zh-CN" altLang="zh-CN" sz="2000" spc="60" dirty="0">
                <a:ln w="3175">
                  <a:noFill/>
                  <a:prstDash val="dash"/>
                </a:ln>
                <a:solidFill>
                  <a:schemeClr val="lt1">
                    <a:lumMod val="50000"/>
                  </a:schemeClr>
                </a:solidFill>
                <a:effectLst/>
                <a:uFillTx/>
                <a:latin typeface="黑体" panose="02010609060101010101" charset="-122"/>
                <a:ea typeface="黑体" panose="02010609060101010101" charset="-122"/>
                <a:cs typeface="微软雅黑" panose="020B0503020204020204" pitchFamily="34" charset="-122"/>
                <a:sym typeface="+mn-ea"/>
              </a:rPr>
              <a:t>本文将研讨开发一款简易版微信短视频社交小程序，系统包括小程序用户端和后台管理web端。小程序系统功能类似于主流短视频app，比如抖音。用户可以在小程序上发布自己的短视频，浏览别人的视频，并且经过平台可以添加背景音乐、文字制作出独具特色的短视频。</a:t>
            </a:r>
            <a:endParaRPr lang="zh-CN" altLang="zh-CN" sz="2000" spc="60" dirty="0">
              <a:ln w="3175">
                <a:noFill/>
                <a:prstDash val="dash"/>
              </a:ln>
              <a:solidFill>
                <a:schemeClr val="lt1">
                  <a:lumMod val="50000"/>
                </a:schemeClr>
              </a:solidFill>
              <a:effectLst/>
              <a:uFillTx/>
              <a:latin typeface="黑体" panose="02010609060101010101" charset="-122"/>
              <a:ea typeface="黑体" panose="02010609060101010101" charset="-122"/>
              <a:cs typeface="微软雅黑" panose="020B0503020204020204" pitchFamily="34" charset="-122"/>
            </a:endParaRPr>
          </a:p>
          <a:p>
            <a:endParaRPr lang="zh-CN" altLang="zh-CN" sz="2000" spc="60" dirty="0">
              <a:ln w="3175">
                <a:noFill/>
                <a:prstDash val="dash"/>
              </a:ln>
              <a:solidFill>
                <a:schemeClr val="lt1">
                  <a:lumMod val="50000"/>
                </a:schemeClr>
              </a:solidFill>
              <a:effectLst/>
              <a:uFillTx/>
              <a:latin typeface="黑体" panose="02010609060101010101" charset="-122"/>
              <a:ea typeface="黑体" panose="02010609060101010101" charset="-122"/>
              <a:cs typeface="微软雅黑" panose="020B0503020204020204" pitchFamily="34"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6190293" y="2997585"/>
            <a:ext cx="2672080" cy="953135"/>
          </a:xfrm>
          <a:prstGeom prst="rect">
            <a:avLst/>
          </a:prstGeom>
          <a:noFill/>
        </p:spPr>
        <p:txBody>
          <a:bodyPr wrap="none" rtlCol="0">
            <a:spAutoFit/>
          </a:bodyPr>
          <a:lstStyle/>
          <a:p>
            <a:pPr algn="l"/>
            <a:r>
              <a:rPr lang="zh-CN" altLang="en-US" sz="2800" dirty="0">
                <a:solidFill>
                  <a:schemeClr val="lt1"/>
                </a:solidFill>
                <a:latin typeface="微软雅黑" panose="020B0503020204020204" pitchFamily="34" charset="-122"/>
                <a:ea typeface="微软雅黑" panose="020B0503020204020204" pitchFamily="34" charset="-122"/>
                <a:sym typeface="+mn-ea"/>
              </a:rPr>
              <a:t>系统的总体设计</a:t>
            </a:r>
            <a:endParaRPr lang="zh-CN" altLang="en-US" sz="2800" dirty="0">
              <a:solidFill>
                <a:schemeClr val="lt1"/>
              </a:solidFill>
              <a:latin typeface="微软雅黑" panose="020B0503020204020204" pitchFamily="34" charset="-122"/>
              <a:ea typeface="微软雅黑" panose="020B0503020204020204" pitchFamily="34" charset="-122"/>
            </a:endParaRPr>
          </a:p>
          <a:p>
            <a:endParaRPr lang="zh-CN" altLang="en-US" sz="2800" dirty="0">
              <a:solidFill>
                <a:schemeClr val="lt1"/>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3"/>
            </p:custDataLst>
          </p:nvPr>
        </p:nvSpPr>
        <p:spPr>
          <a:xfrm>
            <a:off x="4229100" y="2597310"/>
            <a:ext cx="1322388" cy="1322070"/>
          </a:xfrm>
          <a:prstGeom prst="rect">
            <a:avLst/>
          </a:prstGeom>
          <a:noFill/>
        </p:spPr>
        <p:txBody>
          <a:bodyPr wrap="square" rtlCol="0" anchor="ctr">
            <a:spAutoFit/>
          </a:bodyPr>
          <a:lstStyle/>
          <a:p>
            <a:r>
              <a:rPr lang="en-US" altLang="zh-CN" sz="8000" b="1" dirty="0">
                <a:solidFill>
                  <a:schemeClr val="lt1"/>
                </a:solidFill>
              </a:rPr>
              <a:t>02</a:t>
            </a:r>
          </a:p>
        </p:txBody>
      </p:sp>
      <p:sp>
        <p:nvSpPr>
          <p:cNvPr id="4" name="文本框 3"/>
          <p:cNvSpPr txBox="1"/>
          <p:nvPr>
            <p:custDataLst>
              <p:tags r:id="rId4"/>
            </p:custDataLst>
          </p:nvPr>
        </p:nvSpPr>
        <p:spPr>
          <a:xfrm>
            <a:off x="9064625" y="2589530"/>
            <a:ext cx="2107565" cy="1361440"/>
          </a:xfrm>
          <a:prstGeom prst="rect">
            <a:avLst/>
          </a:prstGeom>
          <a:noFill/>
        </p:spPr>
        <p:txBody>
          <a:bodyPr wrap="square" rtlCol="0" anchor="ctr" anchorCtr="0">
            <a:noAutofit/>
          </a:bodyPr>
          <a:lstStyle/>
          <a:p>
            <a:pPr marL="342900" indent="-342900">
              <a:lnSpc>
                <a:spcPct val="150000"/>
              </a:lnSpc>
              <a:buFont typeface="Wingdings" panose="05000000000000000000" charset="0"/>
              <a:buChar char="l"/>
            </a:pPr>
            <a:endParaRPr lang="zh-CN" altLang="en-US" sz="2000" dirty="0">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5"/>
            </p:custDataLst>
          </p:nvPr>
        </p:nvSpPr>
        <p:spPr>
          <a:xfrm>
            <a:off x="4410710" y="4453255"/>
            <a:ext cx="4064000" cy="1614805"/>
          </a:xfrm>
          <a:prstGeom prst="rect">
            <a:avLst/>
          </a:prstGeom>
          <a:noFill/>
        </p:spPr>
        <p:txBody>
          <a:bodyPr wrap="square" rtlCol="0">
            <a:spAutoFit/>
          </a:bodyPr>
          <a:lstStyle/>
          <a:p>
            <a:pPr marL="342900" indent="-342900">
              <a:lnSpc>
                <a:spcPct val="150000"/>
              </a:lnSpc>
              <a:buFont typeface="Wingdings" panose="05000000000000000000" charset="0"/>
              <a:buChar char="l"/>
            </a:pPr>
            <a:r>
              <a:rPr lang="zh-CN" altLang="en-US" dirty="0">
                <a:solidFill>
                  <a:schemeClr val="lt1">
                    <a:lumMod val="50000"/>
                  </a:schemeClr>
                </a:solidFill>
                <a:latin typeface="微软雅黑" panose="020B0503020204020204" pitchFamily="34" charset="-122"/>
                <a:ea typeface="微软雅黑" panose="020B0503020204020204" pitchFamily="34" charset="-122"/>
              </a:rPr>
              <a:t>系统架构</a:t>
            </a:r>
          </a:p>
          <a:p>
            <a:pPr marL="342900" indent="-342900">
              <a:lnSpc>
                <a:spcPct val="150000"/>
              </a:lnSpc>
              <a:buFont typeface="Wingdings" panose="05000000000000000000" charset="0"/>
              <a:buChar char="l"/>
            </a:pPr>
            <a:r>
              <a:rPr lang="zh-CN" altLang="en-US" dirty="0">
                <a:solidFill>
                  <a:schemeClr val="lt1">
                    <a:lumMod val="50000"/>
                  </a:schemeClr>
                </a:solidFill>
                <a:latin typeface="微软雅黑" panose="020B0503020204020204" pitchFamily="34" charset="-122"/>
                <a:ea typeface="微软雅黑" panose="020B0503020204020204" pitchFamily="34" charset="-122"/>
                <a:sym typeface="+mn-ea"/>
              </a:rPr>
              <a:t>功能模块</a:t>
            </a:r>
          </a:p>
          <a:p>
            <a:pPr marL="342900" indent="-342900">
              <a:lnSpc>
                <a:spcPct val="150000"/>
              </a:lnSpc>
              <a:buFont typeface="Wingdings" panose="05000000000000000000" charset="0"/>
              <a:buChar char="l"/>
            </a:pPr>
            <a:r>
              <a:rPr lang="zh-CN" altLang="en-US" dirty="0">
                <a:solidFill>
                  <a:schemeClr val="lt1">
                    <a:lumMod val="50000"/>
                  </a:schemeClr>
                </a:solidFill>
                <a:latin typeface="微软雅黑" panose="020B0503020204020204" pitchFamily="34" charset="-122"/>
                <a:ea typeface="微软雅黑" panose="020B0503020204020204" pitchFamily="34" charset="-122"/>
                <a:sym typeface="+mn-ea"/>
              </a:rPr>
              <a:t>技术选型</a:t>
            </a:r>
            <a:endParaRPr lang="zh-CN" altLang="en-US" dirty="0">
              <a:solidFill>
                <a:schemeClr val="lt1">
                  <a:lumMod val="50000"/>
                </a:schemeClr>
              </a:solidFill>
              <a:latin typeface="微软雅黑" panose="020B0503020204020204" pitchFamily="34" charset="-122"/>
              <a:ea typeface="微软雅黑" panose="020B0503020204020204" pitchFamily="34" charset="-122"/>
            </a:endParaRPr>
          </a:p>
          <a:p>
            <a:endParaRPr lang="zh-CN" altLang="en-US" dirty="0">
              <a:solidFill>
                <a:schemeClr val="lt1">
                  <a:lumMod val="50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6"/>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4" y="609589"/>
            <a:ext cx="5943638" cy="762000"/>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160" dirty="0">
                <a:solidFill>
                  <a:schemeClr val="accent1">
                    <a:lumMod val="75000"/>
                  </a:schemeClr>
                </a:solidFill>
                <a:uFillTx/>
                <a:latin typeface="黑体" panose="02010609060101010101" charset="-122"/>
                <a:ea typeface="黑体" panose="02010609060101010101" charset="-122"/>
              </a:rPr>
              <a:t>系统架构与功能模块</a:t>
            </a:r>
          </a:p>
        </p:txBody>
      </p:sp>
      <p:pic>
        <p:nvPicPr>
          <p:cNvPr id="10" name="图片 9" descr="门诊部组织架构图"/>
          <p:cNvPicPr>
            <a:picLocks noChangeAspect="1"/>
          </p:cNvPicPr>
          <p:nvPr/>
        </p:nvPicPr>
        <p:blipFill>
          <a:blip r:embed="rId7"/>
          <a:stretch>
            <a:fillRect/>
          </a:stretch>
        </p:blipFill>
        <p:spPr>
          <a:xfrm>
            <a:off x="714693" y="1371600"/>
            <a:ext cx="10762615" cy="4292600"/>
          </a:xfrm>
          <a:prstGeom prst="rect">
            <a:avLst/>
          </a:prstGeom>
        </p:spPr>
      </p:pic>
    </p:spTree>
    <p:custDataLst>
      <p:tags r:id="rId1"/>
    </p:custData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7"/>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0" y="609600"/>
            <a:ext cx="10869930" cy="762000"/>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160" dirty="0">
                <a:solidFill>
                  <a:schemeClr val="accent1">
                    <a:lumMod val="75000"/>
                  </a:schemeClr>
                </a:solidFill>
                <a:uFillTx/>
                <a:latin typeface="黑体" panose="02010609060101010101" charset="-122"/>
                <a:ea typeface="黑体" panose="02010609060101010101" charset="-122"/>
              </a:rPr>
              <a:t>技术选型</a:t>
            </a:r>
          </a:p>
        </p:txBody>
      </p:sp>
      <p:pic>
        <p:nvPicPr>
          <p:cNvPr id="2" name="图片 1" descr="基础气泡图"/>
          <p:cNvPicPr>
            <a:picLocks noChangeAspect="1"/>
          </p:cNvPicPr>
          <p:nvPr>
            <p:custDataLst>
              <p:tags r:id="rId4"/>
            </p:custDataLst>
          </p:nvPr>
        </p:nvPicPr>
        <p:blipFill>
          <a:blip r:embed="rId8"/>
          <a:stretch>
            <a:fillRect/>
          </a:stretch>
        </p:blipFill>
        <p:spPr>
          <a:xfrm>
            <a:off x="1195070" y="1128395"/>
            <a:ext cx="9801225" cy="4600575"/>
          </a:xfrm>
          <a:prstGeom prst="rect">
            <a:avLst/>
          </a:prstGeom>
        </p:spPr>
      </p:pic>
    </p:spTree>
    <p:custDataLst>
      <p:tags r:id="rId1"/>
    </p:custData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6173671" y="2997329"/>
            <a:ext cx="2672080" cy="521970"/>
          </a:xfrm>
          <a:prstGeom prst="rect">
            <a:avLst/>
          </a:prstGeom>
          <a:noFill/>
        </p:spPr>
        <p:txBody>
          <a:bodyPr wrap="none" rtlCol="0">
            <a:spAutoFit/>
          </a:bodyPr>
          <a:lstStyle/>
          <a:p>
            <a:r>
              <a:rPr lang="zh-CN" altLang="en-US" sz="2800" dirty="0">
                <a:solidFill>
                  <a:schemeClr val="lt1"/>
                </a:solidFill>
                <a:latin typeface="微软雅黑" panose="020B0503020204020204" pitchFamily="34" charset="-122"/>
                <a:ea typeface="微软雅黑" panose="020B0503020204020204" pitchFamily="34" charset="-122"/>
              </a:rPr>
              <a:t>软件设计与实现</a:t>
            </a:r>
          </a:p>
        </p:txBody>
      </p:sp>
      <p:sp>
        <p:nvSpPr>
          <p:cNvPr id="19" name="文本框 18"/>
          <p:cNvSpPr txBox="1"/>
          <p:nvPr>
            <p:custDataLst>
              <p:tags r:id="rId3"/>
            </p:custDataLst>
          </p:nvPr>
        </p:nvSpPr>
        <p:spPr>
          <a:xfrm>
            <a:off x="4229100" y="1981677"/>
            <a:ext cx="1322388" cy="2553335"/>
          </a:xfrm>
          <a:prstGeom prst="rect">
            <a:avLst/>
          </a:prstGeom>
          <a:noFill/>
        </p:spPr>
        <p:txBody>
          <a:bodyPr wrap="square" rtlCol="0" anchor="ctr">
            <a:spAutoFit/>
          </a:bodyPr>
          <a:lstStyle/>
          <a:p>
            <a:r>
              <a:rPr lang="en-US" altLang="zh-CN" sz="8000" b="1" dirty="0">
                <a:solidFill>
                  <a:schemeClr val="lt1"/>
                </a:solidFill>
              </a:rPr>
              <a:t>03</a:t>
            </a:r>
          </a:p>
        </p:txBody>
      </p:sp>
      <p:sp>
        <p:nvSpPr>
          <p:cNvPr id="21" name="文本框 20"/>
          <p:cNvSpPr txBox="1"/>
          <p:nvPr>
            <p:custDataLst>
              <p:tags r:id="rId4"/>
            </p:custDataLst>
          </p:nvPr>
        </p:nvSpPr>
        <p:spPr>
          <a:xfrm>
            <a:off x="4293235" y="4453255"/>
            <a:ext cx="4064000" cy="1337945"/>
          </a:xfrm>
          <a:prstGeom prst="rect">
            <a:avLst/>
          </a:prstGeom>
          <a:noFill/>
        </p:spPr>
        <p:txBody>
          <a:bodyPr wrap="square" rtlCol="0">
            <a:spAutoFit/>
          </a:bodyPr>
          <a:lstStyle/>
          <a:p>
            <a:pPr marL="342900" indent="-342900" algn="l">
              <a:lnSpc>
                <a:spcPct val="150000"/>
              </a:lnSpc>
              <a:buFont typeface="Wingdings" panose="05000000000000000000" charset="0"/>
              <a:buChar char="l"/>
            </a:pPr>
            <a:r>
              <a:rPr lang="zh-CN" altLang="en-US" dirty="0">
                <a:solidFill>
                  <a:schemeClr val="lt1">
                    <a:lumMod val="50000"/>
                  </a:schemeClr>
                </a:solidFill>
                <a:latin typeface="微软雅黑" panose="020B0503020204020204" pitchFamily="34" charset="-122"/>
                <a:ea typeface="微软雅黑" panose="020B0503020204020204" pitchFamily="34" charset="-122"/>
              </a:rPr>
              <a:t>数据库设计</a:t>
            </a:r>
          </a:p>
          <a:p>
            <a:pPr marL="342900" indent="-342900" algn="l">
              <a:lnSpc>
                <a:spcPct val="150000"/>
              </a:lnSpc>
              <a:buFont typeface="Wingdings" panose="05000000000000000000" charset="0"/>
              <a:buChar char="l"/>
            </a:pPr>
            <a:r>
              <a:rPr lang="zh-CN" altLang="en-US" dirty="0">
                <a:solidFill>
                  <a:schemeClr val="lt1">
                    <a:lumMod val="50000"/>
                  </a:schemeClr>
                </a:solidFill>
                <a:latin typeface="微软雅黑" panose="020B0503020204020204" pitchFamily="34" charset="-122"/>
                <a:ea typeface="微软雅黑" panose="020B0503020204020204" pitchFamily="34" charset="-122"/>
              </a:rPr>
              <a:t>界面效果</a:t>
            </a:r>
          </a:p>
          <a:p>
            <a:pPr marL="342900" indent="-342900" algn="l">
              <a:lnSpc>
                <a:spcPct val="150000"/>
              </a:lnSpc>
              <a:buFont typeface="Wingdings" panose="05000000000000000000" charset="0"/>
              <a:buChar char="l"/>
            </a:pPr>
            <a:r>
              <a:rPr lang="en-US" altLang="zh-CN" dirty="0">
                <a:solidFill>
                  <a:schemeClr val="lt1">
                    <a:lumMod val="50000"/>
                  </a:schemeClr>
                </a:solidFill>
                <a:latin typeface="微软雅黑" panose="020B0503020204020204" pitchFamily="34" charset="-122"/>
                <a:ea typeface="微软雅黑" panose="020B0503020204020204" pitchFamily="34" charset="-122"/>
              </a:rPr>
              <a:t>API</a:t>
            </a:r>
            <a:r>
              <a:rPr lang="zh-CN" altLang="en-US" dirty="0">
                <a:solidFill>
                  <a:schemeClr val="lt1">
                    <a:lumMod val="50000"/>
                  </a:schemeClr>
                </a:solidFill>
                <a:latin typeface="微软雅黑" panose="020B0503020204020204" pitchFamily="34" charset="-122"/>
                <a:ea typeface="微软雅黑" panose="020B0503020204020204" pitchFamily="34" charset="-122"/>
              </a:rPr>
              <a:t>测试</a:t>
            </a:r>
          </a:p>
        </p:txBody>
      </p:sp>
    </p:spTree>
    <p:custDataLst>
      <p:tags r:id="rId1"/>
    </p:custData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图片7"/>
          <p:cNvPicPr>
            <a:picLocks noChangeAspect="1"/>
          </p:cNvPicPr>
          <p:nvPr userDrawn="1">
            <p:custDataLst>
              <p:tags r:id="rId2"/>
            </p:custDataLst>
          </p:nvPr>
        </p:nvPicPr>
        <p:blipFill>
          <a:blip r:embed="rId6"/>
          <a:stretch>
            <a:fillRect/>
          </a:stretch>
        </p:blipFill>
        <p:spPr>
          <a:xfrm>
            <a:off x="84455" y="5594350"/>
            <a:ext cx="1164590" cy="1196340"/>
          </a:xfrm>
          <a:prstGeom prst="rect">
            <a:avLst/>
          </a:prstGeom>
        </p:spPr>
      </p:pic>
      <p:sp>
        <p:nvSpPr>
          <p:cNvPr id="3" name="文本框 2"/>
          <p:cNvSpPr txBox="1"/>
          <p:nvPr>
            <p:custDataLst>
              <p:tags r:id="rId3"/>
            </p:custDataLst>
          </p:nvPr>
        </p:nvSpPr>
        <p:spPr>
          <a:xfrm>
            <a:off x="457204" y="609589"/>
            <a:ext cx="5943638" cy="762000"/>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160" dirty="0">
                <a:solidFill>
                  <a:schemeClr val="accent1">
                    <a:lumMod val="75000"/>
                  </a:schemeClr>
                </a:solidFill>
                <a:uFillTx/>
                <a:latin typeface="黑体" panose="02010609060101010101" charset="-122"/>
                <a:ea typeface="黑体" panose="02010609060101010101" charset="-122"/>
              </a:rPr>
              <a:t>数据库设计</a:t>
            </a:r>
          </a:p>
        </p:txBody>
      </p:sp>
      <p:pic>
        <p:nvPicPr>
          <p:cNvPr id="5" name="图片 4" descr="C:\Users\18046\Desktop\数据库设计.png数据库设计"/>
          <p:cNvPicPr>
            <a:picLocks noChangeAspect="1"/>
          </p:cNvPicPr>
          <p:nvPr/>
        </p:nvPicPr>
        <p:blipFill>
          <a:blip r:embed="rId7"/>
          <a:srcRect/>
          <a:stretch>
            <a:fillRect/>
          </a:stretch>
        </p:blipFill>
        <p:spPr>
          <a:xfrm>
            <a:off x="1038860" y="609600"/>
            <a:ext cx="10114280" cy="5605145"/>
          </a:xfrm>
          <a:prstGeom prst="rect">
            <a:avLst/>
          </a:prstGeom>
        </p:spPr>
      </p:pic>
    </p:spTree>
    <p:custDataLst>
      <p:tags r:id="rId1"/>
    </p:custData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KSO_WPP_MARK_KEY" val="e1ba5aaf-d064-484a-920e-7d5ebe7d6da7"/>
  <p:tag name="COMMONDATA" val="eyJjb3VudCI6MjQsImhkaWQiOiJiNGUxOGQ3M2ViMGNhZjc4NTg2OWJlZjIzYTQzYTdmMiIsInVzZXJDb3VudCI6MjR9"/>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0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0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0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0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0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0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0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0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0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0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1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1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1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2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2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2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2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2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3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3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3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3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4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4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10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10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3007_1"/>
  <p:tag name="KSO_WM_TEMPLATE_CATEGORY" val="custom"/>
  <p:tag name="KSO_WM_TEMPLATE_INDEX" val="20184857"/>
  <p:tag name="KSO_WM_TEMPLATE_SUBCATEGORY" val="combine"/>
  <p:tag name="KSO_WM_TEMPLATE_THUMBS_INDEX" val="1、6、11、12、18、24、28、29、31、33"/>
  <p:tag name="KSO_WM_TEMPLATE_MASTER_TYPE" val="1"/>
</p:tagLst>
</file>

<file path=ppt/tags/tag10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1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12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112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2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2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2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2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2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2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3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3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3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3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4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4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4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4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4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4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4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5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5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5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5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5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6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6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6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6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6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7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7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11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1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3007_1"/>
  <p:tag name="KSO_WM_TEMPLATE_CATEGORY" val="custom"/>
  <p:tag name="KSO_WM_TEMPLATE_INDEX" val="20184857"/>
  <p:tag name="KSO_WM_TEMPLATE_SUBCATEGORY" val="combine"/>
  <p:tag name="KSO_WM_TEMPLATE_THUMBS_INDEX" val="1、6、11、12、18、24、28、29、31、33"/>
  <p:tag name="KSO_WM_TEMPLATE_MASTER_TYPE" val="1"/>
</p:tagLst>
</file>

<file path=ppt/tags/tag1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25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125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5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6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6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6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6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6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6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6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6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6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6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7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7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7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7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7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7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7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7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7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7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8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8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8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8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8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8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9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9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9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9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9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9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9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9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9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0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0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13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1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3007_1"/>
  <p:tag name="KSO_WM_TEMPLATE_CATEGORY" val="custom"/>
  <p:tag name="KSO_WM_TEMPLATE_INDEX" val="20184857"/>
  <p:tag name="KSO_WM_TEMPLATE_SUBCATEGORY" val="combine"/>
  <p:tag name="KSO_WM_TEMPLATE_THUMBS_INDEX" val="1、6、11、12、18、24、28、29、31、33"/>
  <p:tag name="KSO_WM_TEMPLATE_MASTER_TYPE" val="1"/>
</p:tagLst>
</file>

<file path=ppt/tags/tag1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1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1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3007_1"/>
  <p:tag name="KSO_WM_TEMPLATE_CATEGORY" val="custom"/>
  <p:tag name="KSO_WM_TEMPLATE_INDEX" val="20184857"/>
  <p:tag name="KSO_WM_TEMPLATE_SUBCATEGORY" val="combine"/>
  <p:tag name="KSO_WM_TEMPLATE_THUMBS_INDEX" val="1、6、11、12、18、24、28、29、31、33"/>
  <p:tag name="KSO_WM_TEMPLATE_MASTER_TYPE" val="1"/>
</p:tagLst>
</file>

<file path=ppt/tags/tag1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8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138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8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8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8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8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8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8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39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9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9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9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9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9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9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9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0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0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0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0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0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0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0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40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1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1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1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1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41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1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1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2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42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2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2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3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3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3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83007_1"/>
  <p:tag name="KSO_WM_TEMPLATE_CATEGORY" val="custom"/>
  <p:tag name="KSO_WM_TEMPLATE_INDEX" val="20184857"/>
  <p:tag name="KSO_WM_SLIDE_ID" val="custom20184857_1"/>
  <p:tag name="KSO_WM_SLIDE_INDEX" val="1"/>
  <p:tag name="KSO_WM_TEMPLATE_SUBCATEGORY" val="0"/>
  <p:tag name="KSO_WM_TEMPLATE_THUMBS_INDEX" val="1、6、11、12、18、24、28、29、31、33、"/>
  <p:tag name="KSO_WM_TEMPLATE_MASTER_TYPE" val="1"/>
  <p:tag name="KSO_WM_TEMPLATE_COLOR_TYPE" val="0"/>
</p:tagLst>
</file>

<file path=ppt/tags/tag143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UNIT_LAYERLEVEL" val="1"/>
  <p:tag name="KSO_WM_UNIT_VALUE" val="18"/>
  <p:tag name="KSO_WM_UNIT_ISCONTENTSTITLE" val="0"/>
  <p:tag name="KSO_WM_UNIT_HIGHLIGHT" val="0"/>
  <p:tag name="KSO_WM_UNIT_COMPATIBLE" val="0"/>
  <p:tag name="KSO_WM_BEAUTIFY_FLAG" val="#wm#"/>
  <p:tag name="KSO_WM_TAG_VERSION" val="1.0"/>
  <p:tag name="KSO_WM_UNIT_PRESET_TEXT" val="毕业答辩实用模板"/>
  <p:tag name="KSO_WM_TEMPLATE_CATEGORY" val="custom"/>
  <p:tag name="KSO_WM_TEMPLATE_INDEX" val="20184857"/>
  <p:tag name="KSO_WM_UNIT_ID" val="custom20184857_1*a*1"/>
  <p:tag name="KSO_WM_UNIT_ISNUMDGMTITLE" val="0"/>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Lst>
</file>

<file path=ppt/tags/tag1434.xml><?xml version="1.0" encoding="utf-8"?>
<p:tagLst xmlns:a="http://schemas.openxmlformats.org/drawingml/2006/main" xmlns:r="http://schemas.openxmlformats.org/officeDocument/2006/relationships" xmlns:p="http://schemas.openxmlformats.org/presentationml/2006/main">
  <p:tag name="KSO_WM_UNIT_TYPE" val="b"/>
  <p:tag name="KSO_WM_UNIT_INDEX" val="1"/>
  <p:tag name="KSO_WM_UNIT_LAYERLEVEL" val="1"/>
  <p:tag name="KSO_WM_UNIT_VALUE" val="78"/>
  <p:tag name="KSO_WM_UNIT_ISCONTENTSTITLE" val="0"/>
  <p:tag name="KSO_WM_UNIT_HIGHLIGHT" val="0"/>
  <p:tag name="KSO_WM_UNIT_COMPATIBLE" val="0"/>
  <p:tag name="KSO_WM_BEAUTIFY_FLAG" val="#wm#"/>
  <p:tag name="KSO_WM_TAG_VERSION" val="1.0"/>
  <p:tag name="KSO_WM_UNIT_PRESET_TEXT" val="ADD YOUR TEXT HERE"/>
  <p:tag name="KSO_WM_TEMPLATE_CATEGORY" val="custom"/>
  <p:tag name="KSO_WM_TEMPLATE_INDEX" val="20184857"/>
  <p:tag name="KSO_WM_UNIT_ID" val="custom20184857_1*b*1"/>
  <p:tag name="KSO_WM_UNIT_ISNUMDGMTITLE" val="0"/>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Lst>
</file>

<file path=ppt/tags/tag143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COMBINE_RELATE_SLIDE_ID" val="diagram20170855_3"/>
  <p:tag name="KSO_WM_TEMPLATE_CATEGORY" val="custom"/>
  <p:tag name="KSO_WM_TEMPLATE_INDEX" val="20184857"/>
  <p:tag name="KSO_WM_SLIDE_ID" val="custom20184857_8"/>
  <p:tag name="KSO_WM_SLIDE_INDEX" val="8"/>
  <p:tag name="KSO_WM_DIAGRAM_GROUP_CODE" val="l1-1"/>
  <p:tag name="KSO_WM_TEMPLATE_SUBCATEGORY" val="0"/>
  <p:tag name="KSO_WM_TEMPLATE_MASTER_TYPE" val="1"/>
  <p:tag name="KSO_WM_TEMPLATE_COLOR_TYPE" val="0"/>
  <p:tag name="KSO_WM_SLIDE_DIAGTYPE" val="l"/>
</p:tagLst>
</file>

<file path=ppt/tags/tag14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1_1"/>
  <p:tag name="KSO_WM_UNIT_LAYERLEVEL" val="1_1_1"/>
  <p:tag name="KSO_WM_TEMPLATE_CATEGORY" val="custom"/>
  <p:tag name="KSO_WM_TEMPLATE_INDEX" val="20184857"/>
  <p:tag name="KSO_WM_DIAGRAM_GROUP_CODE" val="l1-1"/>
  <p:tag name="KSO_WM_UNIT_ID" val="custom20184857_8*l_h_i*1_1_1"/>
  <p:tag name="KSO_WM_UNIT_HIGHLIGHT" val="0"/>
  <p:tag name="KSO_WM_UNIT_COMPATIBLE" val="0"/>
  <p:tag name="KSO_WM_UNIT_DIAGRAM_ISNUMVISUAL" val="0"/>
  <p:tag name="KSO_WM_UNIT_DIAGRAM_ISREFERUNIT" val="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4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2_1"/>
  <p:tag name="KSO_WM_UNIT_LAYERLEVEL" val="1_1_1"/>
  <p:tag name="KSO_WM_TEMPLATE_CATEGORY" val="custom"/>
  <p:tag name="KSO_WM_TEMPLATE_INDEX" val="20184857"/>
  <p:tag name="KSO_WM_DIAGRAM_GROUP_CODE" val="l1-1"/>
  <p:tag name="KSO_WM_UNIT_ID" val="custom20184857_8*l_h_i*1_2_1"/>
  <p:tag name="KSO_WM_UNIT_HIGHLIGHT" val="0"/>
  <p:tag name="KSO_WM_UNIT_COMPATIBLE" val="0"/>
  <p:tag name="KSO_WM_UNIT_DIAGRAM_ISNUMVISUAL" val="0"/>
  <p:tag name="KSO_WM_UNIT_DIAGRAM_ISREFERUNIT" val="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4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3_1"/>
  <p:tag name="KSO_WM_UNIT_LAYERLEVEL" val="1_1_1"/>
  <p:tag name="KSO_WM_TEMPLATE_CATEGORY" val="custom"/>
  <p:tag name="KSO_WM_TEMPLATE_INDEX" val="20184857"/>
  <p:tag name="KSO_WM_DIAGRAM_GROUP_CODE" val="l1-1"/>
  <p:tag name="KSO_WM_UNIT_ID" val="custom20184857_8*l_h_i*1_3_1"/>
  <p:tag name="KSO_WM_UNIT_HIGHLIGHT" val="0"/>
  <p:tag name="KSO_WM_UNIT_COMPATIBLE" val="0"/>
  <p:tag name="KSO_WM_UNIT_DIAGRAM_ISNUMVISUAL" val="0"/>
  <p:tag name="KSO_WM_UNIT_DIAGRAM_ISREFERUNIT" val="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4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4_1"/>
  <p:tag name="KSO_WM_UNIT_LAYERLEVEL" val="1_1_1"/>
  <p:tag name="KSO_WM_TEMPLATE_CATEGORY" val="custom"/>
  <p:tag name="KSO_WM_TEMPLATE_INDEX" val="20184857"/>
  <p:tag name="KSO_WM_DIAGRAM_GROUP_CODE" val="l1-1"/>
  <p:tag name="KSO_WM_UNIT_ID" val="custom20184857_8*l_h_i*1_4_1"/>
  <p:tag name="KSO_WM_UNIT_HIGHLIGHT" val="0"/>
  <p:tag name="KSO_WM_UNIT_COMPATIBLE" val="0"/>
  <p:tag name="KSO_WM_UNIT_DIAGRAM_ISNUMVISUAL" val="0"/>
  <p:tag name="KSO_WM_UNIT_DIAGRAM_ISREFERUNIT" val="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ISCONTENTSTITLE" val="1"/>
  <p:tag name="KSO_WM_UNIT_VALUE" val="3"/>
  <p:tag name="KSO_WM_UNIT_HIGHLIGHT" val="0"/>
  <p:tag name="KSO_WM_UNIT_COMPATIBLE" val="0"/>
  <p:tag name="KSO_WM_UNIT_PRESET_TEXT" val="目 录"/>
  <p:tag name="KSO_WM_TEMPLATE_CATEGORY" val="custom"/>
  <p:tag name="KSO_WM_TEMPLATE_INDEX" val="20184857"/>
  <p:tag name="KSO_WM_DIAGRAM_GROUP_CODE" val="l1-1"/>
  <p:tag name="KSO_WM_UNIT_ID" val="custom20184857_8*a*1"/>
  <p:tag name="KSO_WM_UNIT_ISNUMDGMTITLE" val="0"/>
  <p:tag name="KSO_WM_UNIT_NOCLEAR" val="0"/>
  <p:tag name="KSO_WM_UNIT_DIAGRAM_ISNUMVISUAL" val="0"/>
  <p:tag name="KSO_WM_UNIT_DIAGRAM_ISREFERUNIT" val="0"/>
  <p:tag name="KSO_WM_UNIT_TEXT_FILL_FORE_SCHEMECOLOR_INDEX_BRIGHTNESS" val="0"/>
  <p:tag name="KSO_WM_UNIT_TEXT_FILL_FORE_SCHEMECOLOR_INDEX" val="5"/>
  <p:tag name="KSO_WM_UNIT_TEXT_FILL_TYPE" val="1"/>
  <p:tag name="KSO_WM_UNIT_USESOURCEFORMAT_APPLY" val="1"/>
</p:tagLst>
</file>

<file path=ppt/tags/tag14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2"/>
  <p:tag name="KSO_WM_TEMPLATE_CATEGORY" val="custom"/>
  <p:tag name="KSO_WM_TEMPLATE_INDEX" val="20184857"/>
  <p:tag name="KSO_WM_DIAGRAM_GROUP_CODE" val="l1-1"/>
  <p:tag name="KSO_WM_UNIT_ID" val="custom20184857_8*i*2"/>
  <p:tag name="KSO_WM_UNIT_HIGHLIGHT" val="0"/>
  <p:tag name="KSO_WM_UNIT_COMPATIBLE" val="0"/>
  <p:tag name="KSO_WM_UNIT_DIAGRAM_ISNUMVISUAL" val="0"/>
  <p:tag name="KSO_WM_UNIT_DIAGRAM_ISREFERUNIT" val="0"/>
  <p:tag name="KSO_WM_UNIT_LAYERLEVEL" val="1"/>
  <p:tag name="KSO_WM_UNIT_TEXT_FILL_FORE_SCHEMECOLOR_INDEX_BRIGHTNESS" val="0"/>
  <p:tag name="KSO_WM_UNIT_TEXT_FILL_FORE_SCHEMECOLOR_INDEX" val="5"/>
  <p:tag name="KSO_WM_UNIT_TEXT_FILL_TYPE" val="1"/>
  <p:tag name="KSO_WM_UNIT_USESOURCEFORMAT_APPLY" val="1"/>
</p:tagLst>
</file>

<file path=ppt/tags/tag14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44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44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144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
  <p:tag name="KSO_WM_SLIDE_LAYOUT_CNT" val="1_1"/>
  <p:tag name="KSO_WM_SLIDE_TYPE" val="sectionTitle"/>
  <p:tag name="KSO_WM_BEAUTIFY_FLAG" val="#wm#"/>
  <p:tag name="KSO_WM_COMBINE_RELATE_SLIDE_ID" val="background20183007_6"/>
  <p:tag name="KSO_WM_TEMPLATE_CATEGORY" val="custom"/>
  <p:tag name="KSO_WM_TEMPLATE_INDEX" val="20184857"/>
  <p:tag name="KSO_WM_SLIDE_ID" val="custom20184857_11"/>
  <p:tag name="KSO_WM_SLIDE_INDEX" val="11"/>
  <p:tag name="KSO_WM_TEMPLATE_SUBCATEGORY" val="0"/>
  <p:tag name="KSO_WM_TEMPLATE_MASTER_TYPE" val="1"/>
  <p:tag name="KSO_WM_TEMPLATE_COLOR_TYPE" val="0"/>
</p:tagLst>
</file>

<file path=ppt/tags/tag14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8.xml><?xml version="1.0" encoding="utf-8"?>
<p:tagLst xmlns:a="http://schemas.openxmlformats.org/drawingml/2006/main" xmlns:r="http://schemas.openxmlformats.org/officeDocument/2006/relationships"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4857_11*e*1"/>
  <p:tag name="KSO_WM_TEMPLATE_CATEGORY" val="custom"/>
  <p:tag name="KSO_WM_TEMPLATE_INDEX" val="20184857"/>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144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2"/>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50.xml><?xml version="1.0" encoding="utf-8"?>
<p:tagLst xmlns:a="http://schemas.openxmlformats.org/drawingml/2006/main" xmlns:r="http://schemas.openxmlformats.org/officeDocument/2006/relationships" xmlns:p="http://schemas.openxmlformats.org/presentationml/2006/main">
  <p:tag name="KSO_WM_SLIDE_ID" val="diagram20229712_1"/>
  <p:tag name="KSO_WM_TEMPLATE_SUBCATEGORY" val="21"/>
  <p:tag name="KSO_WM_SLIDE_ITEM_CNT" val="0"/>
  <p:tag name="KSO_WM_SLIDE_INDEX" val="1"/>
  <p:tag name="KSO_WM_TAG_VERSION" val="1.0"/>
  <p:tag name="KSO_WM_BEAUTIFY_FLAG" val="#wm#"/>
  <p:tag name="KSO_WM_TEMPLATE_CATEGORY" val="diagram"/>
  <p:tag name="KSO_WM_TEMPLATE_INDEX" val="20229712"/>
  <p:tag name="KSO_WM_SLIDE_TYPE" val="text"/>
  <p:tag name="KSO_WM_SLIDE_SUBTYPE" val="picTxt"/>
  <p:tag name="KSO_WM_SLIDE_SIZE" val="839.898*324.7"/>
  <p:tag name="KSO_WM_SLIDE_POSITION" val="60*131.3"/>
  <p:tag name="KSO_WM_SLIDE_LAYOUT" val="d_h"/>
  <p:tag name="KSO_WM_SLIDE_LAYOUT_CNT" val="1_2"/>
  <p:tag name="KSO_WM_TEMPLATE_MASTER_TYPE" val="0"/>
  <p:tag name="KSO_WM_TEMPLATE_COLOR_TYPE" val="1"/>
  <p:tag name="KSO_WM_SLIDE_LAYOUT_INFO" val="{&quot;backgroundInfo&quot;:[{&quot;bottom&quot;:0,&quot;bottomAbs&quot;:false,&quot;left&quot;:0,&quot;leftAbs&quot;:false,&quot;right&quot;:0,&quot;rightAbs&quot;:false,&quot;top&quot;:0,&quot;topAbs&quot;:false,&quot;type&quot;:&quot;general&quot;}],&quot;direction&quot;:1,&quot;id&quot;:&quot;2022-12-15T19:43:31&quot;,&quot;maxSize&quot;:{&quot;size1&quot;:56.231927474339805},&quot;minSize&quot;:{&quot;size1&quot;:35.0319274743398},&quot;normalSize&quot;:{&quot;size1&quot;:45.88182330767314},&quot;subLayout&quot;:[{&quot;id&quot;:&quot;2022-12-15T19:43:31&quot;,&quot;margin&quot;:{&quot;bottom&quot;:1.6929999589920044,&quot;left&quot;:1.2840001583099365,&quot;right&quot;:0.02600000612437725,&quot;top&quot;:1.6929999589920044},&quot;maxSize&quot;:{&quot;size1&quot;:39.43338877360027},&quot;minSize&quot;:{&quot;size1&quot;:23.53338877360026},&quot;normalSize&quot;:{&quot;size1&quot;:29.310981366192856},&quot;subLayout&quot;:[{&quot;id&quot;:&quot;2022-12-15T19:43:31&quot;,&quot;margin&quot;:{&quot;bottom&quot;:0.04693005979061127,&quot;left&quot;:1.2840001583099365,&quot;right&quot;:0.02600000612437725,&quot;top&quot;:1.6929999589920044},&quot;type&quot;:0},{&quot;id&quot;:&quot;2022-12-15T19:43:31&quot;,&quot;margin&quot;:{&quot;bottom&quot;:1.6929999589920044,&quot;left&quot;:1.2840001583099365,&quot;right&quot;:0.02600000612437725,&quot;top&quot;:0.14886172115802765},&quot;type&quot;:0}],&quot;type&quot;:0},{&quot;id&quot;:&quot;2022-12-15T19:43:31&quot;,&quot;maxSize&quot;:{&quot;size1&quot;:54.443612275300204},&quot;minSize&quot;:{&quot;size1&quot;:16.6436122753002},&quot;normalSize&quot;:{&quot;size1&quot;:48.179167830855754},&quot;subLayout&quot;:[{&quot;id&quot;:&quot;2022-12-15T19:43:31&quot;,&quot;margin&quot;:{&quot;bottom&quot;:0.03500000014901161,&quot;left&quot;:1.2279998064041138,&quot;right&quot;:1.2720000743865967,&quot;top&quot;:1.6929999589920044},&quot;type&quot;:0},{&quot;id&quot;:&quot;2022-12-15T19:43:31&quot;,&quot;margin&quot;:{&quot;bottom&quot;:1.6929999589920044,&quot;left&quot;:1.2279998064041138,&quot;right&quot;:1.2720000743865967,&quot;top&quot;:0.8179999589920044},&quot;maxSize&quot;:{&quot;size1&quot;:23.104130028627907},&quot;minSize&quot;:{&quot;size1&quot;:7.204130028627901},&quot;normalSize&quot;:{&quot;size1&quot;:15.662894016784335},&quot;subLayout&quot;:[{&quot;id&quot;:&quot;2022-12-15T19:43:31&quot;,&quot;margin&quot;:{&quot;bottom&quot;:0.0469297356903553,&quot;left&quot;:1.2279998064041138,&quot;right&quot;:1.2720000743865967,&quot;top&quot;:0.8179999589920044},&quot;type&quot;:0},{&quot;id&quot;:&quot;2022-12-15T19:43:31&quot;,&quot;margin&quot;:{&quot;bottom&quot;:1.6929999589920044,&quot;left&quot;:1.2279998064041138,&quot;right&quot;:1.2720000743865967,&quot;top&quot;:0.14886149764060974},&quot;type&quot;:0}],&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cac08a758c1ec0b7089df"/>
  <p:tag name="KSO_WM_CHIP_FILLPROP" val="[[{&quot;text_align&quot;:&quot;lm&quot;,&quot;text_direction&quot;:&quot;horizontal&quot;,&quot;support_features&quot;:[&quot;collage&quot;,&quot;carousel&quot;,&quot;creativecrop&quot;],&quot;support_big_font&quot;:false,&quot;picture_toward&quot;:0,&quot;picture_dockside&quot;:[],&quot;fill_id&quot;:&quot;aa002354d82a42ada3683e379c3e2aaf&quot;,&quot;fill_align&quot;:&quot;rm&quot;,&quot;chip_types&quot;:[&quot;diagram&quot;,&quot;pictext&quot;,&quot;text&quot;,&quot;picture&quot;,&quot;chart&quot;,&quot;table&quot;,&quot;video&quot;]},{&quot;text_align&quot;:&quot;lb&quot;,&quot;text_direction&quot;:&quot;horizontal&quot;,&quot;support_big_font&quot;:false,&quot;picture_toward&quot;:0,&quot;picture_dockside&quot;:[],&quot;fill_id&quot;:&quot;3f9a9f64c04447f0a3b2a9aabf5ba267&quot;,&quot;fill_align&quot;:&quot;lb&quot;,&quot;chip_types&quot;:[&quot;header&quot;]},{&quot;text_align&quot;:&quot;lt&quot;,&quot;text_direction&quot;:&quot;horizontal&quot;,&quot;support_big_font&quot;:false,&quot;picture_toward&quot;:0,&quot;picture_dockside&quot;:[],&quot;fill_id&quot;:&quot;ac71787c34b9486c80fe97510903788a&quot;,&quot;fill_align&quot;:&quot;lt&quot;,&quot;chip_types&quot;:[&quot;text&quot;,&quot;picture&quot;,&quot;chart&quot;,&quot;table&quot;,&quot;video&quot;]}],[{&quot;text_align&quot;:&quot;lm&quot;,&quot;text_direction&quot;:&quot;horizontal&quot;,&quot;support_big_font&quot;:false,&quot;picture_toward&quot;:0,&quot;picture_dockside&quot;:[],&quot;fill_id&quot;:&quot;aa002354d82a42ada3683e379c3e2aaf&quot;,&quot;fill_align&quot;:&quot;cm&quot;,&quot;chip_types&quot;:[&quot;text&quot;]},{&quot;text_align&quot;:&quot;lm&quot;,&quot;text_direction&quot;:&quot;horizontal&quot;,&quot;support_big_font&quot;:false,&quot;picture_toward&quot;:0,&quot;picture_dockside&quot;:[],&quot;fill_id&quot;:&quot;3f9a9f64c04447f0a3b2a9aabf5ba267&quot;,&quot;fill_align&quot;:&quot;lm&quot;,&quot;chip_types&quot;:[&quot;picture&quot;]},{&quot;text_align&quot;:&quot;lm&quot;,&quot;text_direction&quot;:&quot;horizontal&quot;,&quot;support_big_font&quot;:false,&quot;picture_toward&quot;:0,&quot;picture_dockside&quot;:[],&quot;fill_id&quot;:&quot;ac71787c34b9486c80fe97510903788a&quot;,&quot;fill_align&quot;:&quot;lm&quot;,&quot;chip_types&quot;:[&quot;picture&quot;]}],[{&quot;text_align&quot;:&quot;lm&quot;,&quot;text_direction&quot;:&quot;horizontal&quot;,&quot;support_features&quot;:[&quot;collage&quot;,&quot;carousel&quot;,&quot;creativecrop&quot;],&quot;support_big_font&quot;:false,&quot;picture_toward&quot;:0,&quot;picture_dockside&quot;:[],&quot;fill_id&quot;:&quot;aa002354d82a42ada3683e379c3e2aaf&quot;,&quot;fill_align&quot;:&quot;rm&quot;,&quot;chip_types&quot;:[&quot;diagram&quot;,&quot;pictext&quot;,&quot;text&quot;,&quot;picture&quot;,&quot;header&quot;,&quot;chart&quot;,&quot;table&quot;,&quot;video&quot;]},{&quot;text_align&quot;:&quot;lb&quot;,&quot;text_direction&quot;:&quot;horizontal&quot;,&quot;support_big_font&quot;:false,&quot;picture_toward&quot;:0,&quot;picture_dockside&quot;:[],&quot;fill_id&quot;:&quot;3f9a9f64c04447f0a3b2a9aabf5ba267&quot;,&quot;fill_align&quot;:&quot;lb&quot;,&quot;chip_types&quot;:[&quot;text&quot;,&quot;picture&quot;]},{&quot;text_align&quot;:&quot;lt&quot;,&quot;text_direction&quot;:&quot;horizontal&quot;,&quot;support_big_font&quot;:false,&quot;picture_toward&quot;:0,&quot;picture_dockside&quot;:[],&quot;fill_id&quot;:&quot;ac71787c34b9486c80fe97510903788a&quot;,&quot;fill_align&quot;:&quot;lt&quot;,&quot;chip_types&quot;:[&quot;text&quot;]}],[{&quot;text_align&quot;:&quot;lm&quot;,&quot;text_direction&quot;:&quot;horizontal&quot;,&quot;support_big_font&quot;:false,&quot;picture_toward&quot;:0,&quot;picture_dockside&quot;:[],&quot;fill_id&quot;:&quot;aa002354d82a42ada3683e379c3e2aaf&quot;,&quot;fill_align&quot;:&quot;cm&quot;,&quot;chip_types&quot;:[&quot;text&quot;]},{&quot;text_align&quot;:&quot;lm&quot;,&quot;text_direction&quot;:&quot;horizontal&quot;,&quot;support_big_font&quot;:false,&quot;picture_toward&quot;:0,&quot;picture_dockside&quot;:[],&quot;fill_id&quot;:&quot;3f9a9f64c04447f0a3b2a9aabf5ba267&quot;,&quot;fill_align&quot;:&quot;lm&quot;,&quot;chip_types&quot;:[&quot;diagram&quot;,&quot;picture&quot;]},{&quot;text_align&quot;:&quot;lm&quot;,&quot;text_direction&quot;:&quot;horizontal&quot;,&quot;support_big_font&quot;:false,&quot;picture_toward&quot;:0,&quot;picture_dockside&quot;:[],&quot;fill_id&quot;:&quot;ac71787c34b9486c80fe97510903788a&quot;,&quot;fill_align&quot;:&quot;lm&quot;,&quot;chip_types&quot;:[&quot;text&quot;]}]]"/>
  <p:tag name="KSO_WM_CHIP_DECFILLPROP" val="[]"/>
  <p:tag name="KSO_WM_SLIDE_CAN_ADD_NAVIGATION" val="1"/>
  <p:tag name="KSO_WM_CHIP_GROUPID" val="5eecac08a758c1ec0b7089de"/>
  <p:tag name="KSO_WM_SLIDE_BACKGROUND_TYPE" val="general"/>
  <p:tag name="KSO_WM_SLIDE_SUPPORT_FEATURE_TYPE" val="0"/>
  <p:tag name="KSO_WM_TEMPLATE_ASSEMBLE_XID" val="639b08600c9383becde7418e"/>
  <p:tag name="KSO_WM_TEMPLATE_ASSEMBLE_GROUPID" val="639b08600c9383becde7418e"/>
</p:tagLst>
</file>

<file path=ppt/tags/tag14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4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
  <p:tag name="KSO_WM_UNIT_NOCLEAR" val="0"/>
  <p:tag name="KSO_WM_UNIT_VALUE" val="16"/>
  <p:tag name="KSO_WM_UNIT_HIGHLIGHT" val="0"/>
  <p:tag name="KSO_WM_UNIT_COMPATIBLE" val="0"/>
  <p:tag name="KSO_WM_UNIT_DIAGRAM_ISNUMVISUAL" val="0"/>
  <p:tag name="KSO_WM_UNIT_DIAGRAM_ISREFERUNIT" val="0"/>
  <p:tag name="KSO_WM_UNIT_TYPE" val="h_a"/>
  <p:tag name="KSO_WM_UNIT_INDEX" val="2_1"/>
  <p:tag name="KSO_WM_UNIT_ID" val="diagram20229712_1*h_a*2_1"/>
  <p:tag name="KSO_WM_TEMPLATE_CATEGORY" val="diagram"/>
  <p:tag name="KSO_WM_TEMPLATE_INDEX" val="20229712"/>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f12d2650fe6346cabf6a56582d1c38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f749ffd6a5d848dc92a943e476732e6c"/>
  <p:tag name="KSO_WM_UNIT_TEXT_FILL_FORE_SCHEMECOLOR_INDEX_BRIGHTNESS" val="0"/>
  <p:tag name="KSO_WM_UNIT_TEXT_FILL_FORE_SCHEMECOLOR_INDEX" val="13"/>
  <p:tag name="KSO_WM_UNIT_TEXT_FILL_TYPE" val="1"/>
  <p:tag name="KSO_WM_TEMPLATE_ASSEMBLE_XID" val="639b08600c9383becde7418e"/>
  <p:tag name="KSO_WM_TEMPLATE_ASSEMBLE_GROUPID" val="639b08600c9383becde7418e"/>
</p:tagLst>
</file>

<file path=ppt/tags/tag1453.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h_f"/>
  <p:tag name="KSO_WM_UNIT_INDEX" val="2_1"/>
  <p:tag name="KSO_WM_UNIT_ID" val="diagram20229712_1*h_f*2_1"/>
  <p:tag name="KSO_WM_TEMPLATE_CATEGORY" val="diagram"/>
  <p:tag name="KSO_WM_TEMPLATE_INDEX" val="20229712"/>
  <p:tag name="KSO_WM_UNIT_LAYERLEVEL" val="1_1"/>
  <p:tag name="KSO_WM_TAG_VERSION" val="1.0"/>
  <p:tag name="KSO_WM_BEAUTIFY_FLAG" val="#wm#"/>
  <p:tag name="KSO_WM_UNIT_SUBTYPE" val="a"/>
  <p:tag name="KSO_WM_UNIT_DEFAULT_FONT" val="14;20;2"/>
  <p:tag name="KSO_WM_UNIT_BLOCK" val="0"/>
  <p:tag name="KSO_WM_UNIT_VALUE" val="160"/>
  <p:tag name="KSO_WM_UNIT_SHOW_EDIT_AREA_INDICATION" val="1"/>
  <p:tag name="KSO_WM_CHIP_GROUPID" val="5e6b05b36848fb12bee65ad8"/>
  <p:tag name="KSO_WM_CHIP_XID" val="5e6b05b36848fb12bee65ada"/>
  <p:tag name="KSO_WM_UNIT_DEC_AREA_ID" val="39a208dd89da4e52a131c84058c5caa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f749ffd6a5d848dc92a943e476732e6c"/>
  <p:tag name="KSO_WM_UNIT_TEXT_FILL_FORE_SCHEMECOLOR_INDEX_BRIGHTNESS" val="0.25"/>
  <p:tag name="KSO_WM_UNIT_TEXT_FILL_FORE_SCHEMECOLOR_INDEX" val="13"/>
  <p:tag name="KSO_WM_UNIT_TEXT_FILL_TYPE" val="1"/>
  <p:tag name="KSO_WM_TEMPLATE_ASSEMBLE_XID" val="639b08600c9383becde7418e"/>
  <p:tag name="KSO_WM_TEMPLATE_ASSEMBLE_GROUPID" val="639b08600c9383becde7418e"/>
</p:tagLst>
</file>

<file path=ppt/tags/tag14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23"/>
  <p:tag name="KSO_WM_UNIT_HIGHLIGHT" val="0"/>
  <p:tag name="KSO_WM_UNIT_COMPATIBLE" val="0"/>
  <p:tag name="KSO_WM_UNIT_DIAGRAM_ISNUMVISUAL" val="0"/>
  <p:tag name="KSO_WM_UNIT_DIAGRAM_ISREFERUNIT" val="0"/>
  <p:tag name="KSO_WM_UNIT_TYPE" val="h_a"/>
  <p:tag name="KSO_WM_UNIT_INDEX" val="1_1"/>
  <p:tag name="KSO_WM_UNIT_ID" val="diagram20229712_1*h_a*1_1"/>
  <p:tag name="KSO_WM_TEMPLATE_CATEGORY" val="diagram"/>
  <p:tag name="KSO_WM_TEMPLATE_INDEX" val="20229712"/>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d4a347aeeaab4a7a85ff16efe9d16b4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eef513c956824b1da02ce9d9c384f88b"/>
  <p:tag name="KSO_WM_UNIT_TEXT_FILL_FORE_SCHEMECOLOR_INDEX_BRIGHTNESS" val="0"/>
  <p:tag name="KSO_WM_UNIT_TEXT_FILL_FORE_SCHEMECOLOR_INDEX" val="13"/>
  <p:tag name="KSO_WM_UNIT_TEXT_FILL_TYPE" val="1"/>
  <p:tag name="KSO_WM_TEMPLATE_ASSEMBLE_XID" val="639b08600c9383becde7418e"/>
  <p:tag name="KSO_WM_TEMPLATE_ASSEMBLE_GROUPID" val="639b08600c9383becde7418e"/>
</p:tagLst>
</file>

<file path=ppt/tags/tag1455.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29712_1*h_f*1_1"/>
  <p:tag name="KSO_WM_TEMPLATE_CATEGORY" val="diagram"/>
  <p:tag name="KSO_WM_TEMPLATE_INDEX" val="20229712"/>
  <p:tag name="KSO_WM_UNIT_LAYERLEVEL" val="1_1"/>
  <p:tag name="KSO_WM_TAG_VERSION" val="1.0"/>
  <p:tag name="KSO_WM_BEAUTIFY_FLAG" val="#wm#"/>
  <p:tag name="KSO_WM_UNIT_SUBTYPE" val="a"/>
  <p:tag name="KSO_WM_UNIT_DEFAULT_FONT" val="14;20;2"/>
  <p:tag name="KSO_WM_UNIT_BLOCK" val="0"/>
  <p:tag name="KSO_WM_UNIT_VALUE" val="138"/>
  <p:tag name="KSO_WM_UNIT_SHOW_EDIT_AREA_INDICATION" val="1"/>
  <p:tag name="KSO_WM_CHIP_GROUPID" val="5e6b05b36848fb12bee65ad8"/>
  <p:tag name="KSO_WM_CHIP_XID" val="5e6b05b36848fb12bee65ada"/>
  <p:tag name="KSO_WM_UNIT_DEC_AREA_ID" val="505cbc7a0505488d8bdf74235d81bda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eef513c956824b1da02ce9d9c384f88b"/>
  <p:tag name="KSO_WM_UNIT_TEXT_FILL_FORE_SCHEMECOLOR_INDEX_BRIGHTNESS" val="0.25"/>
  <p:tag name="KSO_WM_UNIT_TEXT_FILL_FORE_SCHEMECOLOR_INDEX" val="13"/>
  <p:tag name="KSO_WM_UNIT_TEXT_FILL_TYPE" val="1"/>
  <p:tag name="KSO_WM_TEMPLATE_ASSEMBLE_XID" val="639b08600c9383becde7418e"/>
  <p:tag name="KSO_WM_TEMPLATE_ASSEMBLE_GROUPID" val="639b08600c9383becde7418e"/>
</p:tagLst>
</file>

<file path=ppt/tags/tag14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23"/>
  <p:tag name="KSO_WM_UNIT_HIGHLIGHT" val="0"/>
  <p:tag name="KSO_WM_UNIT_COMPATIBLE" val="0"/>
  <p:tag name="KSO_WM_UNIT_DIAGRAM_ISNUMVISUAL" val="0"/>
  <p:tag name="KSO_WM_UNIT_DIAGRAM_ISREFERUNIT" val="0"/>
  <p:tag name="KSO_WM_UNIT_TYPE" val="h_a"/>
  <p:tag name="KSO_WM_UNIT_INDEX" val="1_1"/>
  <p:tag name="KSO_WM_UNIT_ID" val="diagram20229712_1*h_a*1_1"/>
  <p:tag name="KSO_WM_TEMPLATE_CATEGORY" val="diagram"/>
  <p:tag name="KSO_WM_TEMPLATE_INDEX" val="20229712"/>
  <p:tag name="KSO_WM_UNIT_LAYERLEVEL" val="1_1"/>
  <p:tag name="KSO_WM_TAG_VERSION" val="1.0"/>
  <p:tag name="KSO_WM_BEAUTIFY_FLAG" val=""/>
  <p:tag name="KSO_WM_UNIT_DEFAULT_FONT" val="18;24;2"/>
  <p:tag name="KSO_WM_UNIT_BLOCK" val="0"/>
  <p:tag name="KSO_WM_UNIT_SHOW_EDIT_AREA_INDICATION" val="1"/>
  <p:tag name="KSO_WM_CHIP_GROUPID" val="5e6b05b36848fb12bee65ad8"/>
  <p:tag name="KSO_WM_CHIP_XID" val="5e6b05b36848fb12bee65ada"/>
  <p:tag name="KSO_WM_UNIT_DEC_AREA_ID" val="d4a347aeeaab4a7a85ff16efe9d16b4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eef513c956824b1da02ce9d9c384f88b"/>
  <p:tag name="KSO_WM_UNIT_TEXT_FILL_FORE_SCHEMECOLOR_INDEX_BRIGHTNESS" val="0"/>
  <p:tag name="KSO_WM_UNIT_TEXT_FILL_FORE_SCHEMECOLOR_INDEX" val="13"/>
  <p:tag name="KSO_WM_UNIT_TEXT_FILL_TYPE" val="1"/>
  <p:tag name="KSO_WM_TEMPLATE_ASSEMBLE_XID" val="639b08600c9383becde7418e"/>
  <p:tag name="KSO_WM_TEMPLATE_ASSEMBLE_GROUPID" val="639b08600c9383becde7418e"/>
</p:tagLst>
</file>

<file path=ppt/tags/tag14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5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
  <p:tag name="KSO_WM_SLIDE_LAYOUT_CNT" val="1_1"/>
  <p:tag name="KSO_WM_SLIDE_TYPE" val="sectionTitle"/>
  <p:tag name="KSO_WM_BEAUTIFY_FLAG" val="#wm#"/>
  <p:tag name="KSO_WM_COMBINE_RELATE_SLIDE_ID" val="background20183007_6"/>
  <p:tag name="KSO_WM_TEMPLATE_CATEGORY" val="custom"/>
  <p:tag name="KSO_WM_TEMPLATE_INDEX" val="20184857"/>
  <p:tag name="KSO_WM_SLIDE_ID" val="custom20184857_11"/>
  <p:tag name="KSO_WM_SLIDE_INDEX" val="11"/>
  <p:tag name="KSO_WM_TEMPLATE_SUBCATEGORY" val="0"/>
  <p:tag name="KSO_WM_TEMPLATE_MASTER_TYPE" val="1"/>
  <p:tag name="KSO_WM_TEMPLATE_COLOR_TYPE" val="0"/>
</p:tagLst>
</file>

<file path=ppt/tags/tag14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60.xml><?xml version="1.0" encoding="utf-8"?>
<p:tagLst xmlns:a="http://schemas.openxmlformats.org/drawingml/2006/main" xmlns:r="http://schemas.openxmlformats.org/officeDocument/2006/relationships"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4857_11*e*1"/>
  <p:tag name="KSO_WM_TEMPLATE_CATEGORY" val="custom"/>
  <p:tag name="KSO_WM_TEMPLATE_INDEX" val="20184857"/>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14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63.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4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4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466.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4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4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
  <p:tag name="KSO_WM_SLIDE_LAYOUT_CNT" val="1_1"/>
  <p:tag name="KSO_WM_SLIDE_TYPE" val="sectionTitle"/>
  <p:tag name="KSO_WM_BEAUTIFY_FLAG" val="#wm#"/>
  <p:tag name="KSO_WM_COMBINE_RELATE_SLIDE_ID" val="background20183007_6"/>
  <p:tag name="KSO_WM_TEMPLATE_CATEGORY" val="custom"/>
  <p:tag name="KSO_WM_TEMPLATE_INDEX" val="20184857"/>
  <p:tag name="KSO_WM_SLIDE_ID" val="custom20184857_11"/>
  <p:tag name="KSO_WM_SLIDE_INDEX" val="11"/>
  <p:tag name="KSO_WM_TEMPLATE_SUBCATEGORY" val="0"/>
  <p:tag name="KSO_WM_TEMPLATE_MASTER_TYPE" val="1"/>
  <p:tag name="KSO_WM_TEMPLATE_COLOR_TYPE" val="0"/>
</p:tagLst>
</file>

<file path=ppt/tags/tag14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2.xml><?xml version="1.0" encoding="utf-8"?>
<p:tagLst xmlns:a="http://schemas.openxmlformats.org/drawingml/2006/main" xmlns:r="http://schemas.openxmlformats.org/officeDocument/2006/relationships" xmlns:p="http://schemas.openxmlformats.org/presentationml/2006/main">
  <p:tag name="KSO_WM_UNIT_PRESET_TEXT" val="03"/>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4857_11*e*1"/>
  <p:tag name="KSO_WM_TEMPLATE_CATEGORY" val="custom"/>
  <p:tag name="KSO_WM_TEMPLATE_INDEX" val="20184857"/>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147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2"/>
  <p:tag name="KSO_WM_UNIT_TEXT_FILL_TYPE" val="1"/>
</p:tagLst>
</file>

<file path=ppt/tags/tag1474.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4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4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477.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4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4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2.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4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4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8.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4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6.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49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49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1.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8.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5.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1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20.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5.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0.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3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7.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2.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4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7.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2.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5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7.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2.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picture_toward&quot;:0,&quot;picture_dockside&quot;:[],&quot;fill_id&quot;:&quot;ed6f7b24f89148f8878ac314940dea1e&quot;,&quot;fill_align&quot;:&quot;lb&quot;,&quot;chip_types&quot;:[&quot;header&quot;]},{&quot;text_align&quot;:&quot;lt&quot;,&quot;text_direction&quot;:&quot;horizontal&quot;,&quot;support_big_font&quot;:false,&quot;picture_toward&quot;:0,&quot;picture_dockside&quot;:[],&quot;fill_id&quot;:&quot;cda01a343dcf484faf8fbd5d24428f24&quot;,&quot;fill_align&quot;:&quot;lt&quot;,&quot;chip_types&quot;:[&quot;text&quot;,&quot;picture&quot;,&quot;chart&quot;,&quot;table&quot;]},{&quot;text_align&quot;:&quot;lt&quot;,&quot;text_direction&quot;:&quot;horizontal&quot;,&quot;support_big_font&quot;:false,&quot;picture_toward&quot;:0,&quot;picture_dockside&quot;:[],&quot;fill_id&quot;:&quot;c9ad43efe5094d14ac5b2bdaca5820b9&quot;,&quot;fill_align&quot;:&quot;lt&quot;,&quot;chip_types&quot;:[&quot;text&quot;,&quot;picture&quot;]},{&quot;text_align&quot;:&quot;lm&quot;,&quot;text_direction&quot;:&quot;horizontal&quot;,&quot;support_features&quot;:[&quot;collage&quot;,&quot;carousel&quot;],&quot;support_big_font&quot;:false,&quot;picture_toward&quot;:0,&quot;picture_dockside&quot;:[],&quot;fill_id&quot;:&quot;5cdf2e0fde3d4400ad204d0e6dab6523&quot;,&quot;fill_align&quot;:&quot;lm&quot;,&quot;chip_types&quot;:[&quot;diagram&quot;,&quot;picture&quot;,&quot;chart&quot;,&quot;table&quot;,&quot;video&quot;]}]]"/>
  <p:tag name="KSO_WM_SLIDE_ID" val="diagram20208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312.701"/>
  <p:tag name="KSO_WM_SLIDE_POSITION" val="36.0003*179.301"/>
  <p:tag name="KSO_WM_TAG_VERSION" val="1.0"/>
  <p:tag name="KSO_WM_BEAUTIFY_FLAG" val="#wm#"/>
  <p:tag name="KSO_WM_TEMPLATE_CATEGORY" val="diagram"/>
  <p:tag name="KSO_WM_TEMPLATE_INDEX" val="20208110"/>
  <p:tag name="KSO_WM_SLIDE_LAYOUT" val="a_d_h"/>
  <p:tag name="KSO_WM_SLIDE_LAYOUT_CNT" val="1_1_2"/>
  <p:tag name="KSO_WM_SLIDE_LAYOUT_INFO" val="{&quot;backgroundInfo&quot;:[{&quot;bottom&quot;:0,&quot;bottomAbs&quot;:false,&quot;left&quot;:0,&quot;leftAbs&quot;:false,&quot;right&quot;:0,&quot;rightAbs&quot;:false,&quot;top&quot;:0,&quot;topAbs&quot;:false,&quot;type&quot;:&quot;general&quot;}],&quot;direction&quot;:1,&quot;id&quot;:&quot;2022-12-01T19:57:29&quot;,&quot;maxSize&quot;:{&quot;size1&quot;:56.3},&quot;minSize&quot;:{&quot;size1&quot;:47.6},&quot;normalSize&quot;:{&quot;size1&quot;:56.3},&quot;subLayout&quot;:[{&quot;id&quot;:&quot;2022-12-01T19:57:29&quot;,&quot;maxSize&quot;:{&quot;size1&quot;:37.799773798131},&quot;minSize&quot;:{&quot;size1&quot;:24.399773798131005},&quot;normalSize&quot;:{&quot;size1&quot;:24.399773798131005},&quot;subLayout&quot;:[{&quot;id&quot;:&quot;2022-12-01T19:57:29&quot;,&quot;margin&quot;:{&quot;bottom&quot;:0.8029999732971191,&quot;left&quot;:1.2699999809265137,&quot;right&quot;:1.2949999570846558,&quot;top&quot;:1.6929999589920044},&quot;type&quot;:0},{&quot;id&quot;:&quot;2022-12-01T19:57:29&quot;,&quot;maxSize&quot;:{&quot;size1&quot;:70.59970079525094},&quot;minSize&quot;:{&quot;size1&quot;:32.39970079525095},&quot;normalSize&quot;:{&quot;size1&quot;:53.88132138370109},&quot;subLayout&quot;:[{&quot;id&quot;:&quot;2022-12-01T19:57:29&quot;,&quot;margin&quot;:{&quot;bottom&quot;:0.8380001783370972,&quot;left&quot;:1.2369998693466187,&quot;right&quot;:1.3279999494552612,&quot;top&quot;:0.02600000612437725},&quot;maxSize&quot;:{&quot;size1&quot;:38.42965051725069},&quot;minSize&quot;:{&quot;size1&quot;:22.529650517250683},&quot;normalSize&quot;:{&quot;size1&quot;:22.529854027162358},&quot;subLayout&quot;:[{&quot;id&quot;:&quot;2022-12-01T19:57:29&quot;,&quot;margin&quot;:{&quot;bottom&quot;:0.0469297356903553,&quot;left&quot;:1.2369998693466187,&quot;right&quot;:1.3279999494552612,&quot;top&quot;:0.02600000612437725},&quot;type&quot;:0},{&quot;id&quot;:&quot;2022-12-01T19:57:29&quot;,&quot;margin&quot;:{&quot;bottom&quot;:0.8380001783370972,&quot;left&quot;:1.2369998693466187,&quot;right&quot;:1.3279999494552612,&quot;top&quot;:0.14886191487312317},&quot;type&quot;:0}],&quot;type&quot;:0},{&quot;id&quot;:&quot;2022-12-01T19:57:29&quot;,&quot;margin&quot;:{&quot;bottom&quot;:1.6929999589920044,&quot;left&quot;:1.2699999809265137,&quot;right&quot;:1.2949999570846558,&quot;top&quot;:0.02600000612437725},&quot;maxSize&quot;:{&quot;size1&quot;:35.82919779675626},&quot;minSize&quot;:{&quot;size1&quot;:19.929197796756252},&quot;normalSize&quot;:{&quot;size1&quot;:23.294724494120153},&quot;subLayout&quot;:[{&quot;id&quot;:&quot;2022-12-01T19:57:29&quot;,&quot;margin&quot;:{&quot;bottom&quot;:0.04692972078919411,&quot;left&quot;:1.2699999809265137,&quot;right&quot;:1.2949999570846558,&quot;top&quot;:0.02600000612437725},&quot;type&quot;:0},{&quot;id&quot;:&quot;2022-12-01T19:57:29&quot;,&quot;margin&quot;:{&quot;bottom&quot;:1.6929999589920044,&quot;left&quot;:1.2699999809265137,&quot;right&quot;:1.2949999570846558,&quot;top&quot;:0.14886191487312317},&quot;type&quot;:0}],&quot;type&quot;:0}],&quot;type&quot;:0}],&quot;type&quot;:0},{&quot;id&quot;:&quot;2022-12-01T19:57:29&quot;,&quot;margin&quot;:{&quot;bottom&quot;:1.6929999589920044,&quot;left&quot;:0,&quot;right&quot;:1.218999981880188,&quot;top&quot;:1.6929999589920044},&quot;type&quot;:0}],&quot;type&quot;:0}"/>
  <p:tag name="KSO_WM_CHIP_XID" val="5eedbf96fa6683b8872baace"/>
  <p:tag name="KSO_WM_SLIDE_CAN_ADD_NAVIGATION" val="1"/>
  <p:tag name="KSO_WM_CHIP_DECFILLPROP" val="[]"/>
  <p:tag name="KSO_WM_CHIP_GROUPID" val="5eedbf96fa6683b8872baacd"/>
  <p:tag name="KSO_WM_SLIDE_BACKGROUND_TYPE" val="general"/>
  <p:tag name="KSO_WM_SLIDE_SUPPORT_FEATURE_TYPE" val="3"/>
  <p:tag name="KSO_WM_TEMPLATE_ASSEMBLE_XID" val="638896a10c9383becde4cd69"/>
  <p:tag name="KSO_WM_TEMPLATE_ASSEMBLE_GROUPID" val="638896a10c9383becde4cd69"/>
</p:tagLst>
</file>

<file path=ppt/tags/tag15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8110_1*a*1"/>
  <p:tag name="KSO_WM_TEMPLATE_CATEGORY" val="diagram"/>
  <p:tag name="KSO_WM_TEMPLATE_INDEX" val="20208110"/>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df777442b748ee803507f1d8a2b2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8722f4b41f5411e9a3965496e44ef50"/>
  <p:tag name="KSO_WM_UNIT_TEXT_FILL_FORE_SCHEMECOLOR_INDEX_BRIGHTNESS" val="0"/>
  <p:tag name="KSO_WM_UNIT_TEXT_FILL_FORE_SCHEMECOLOR_INDEX" val="13"/>
  <p:tag name="KSO_WM_UNIT_TEXT_FILL_TYPE" val="1"/>
  <p:tag name="KSO_WM_TEMPLATE_ASSEMBLE_XID" val="638896a10c9383becde4cd69"/>
  <p:tag name="KSO_WM_TEMPLATE_ASSEMBLE_GROUPID" val="638896a10c9383becde4cd69"/>
</p:tagLst>
</file>

<file path=ppt/tags/tag1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e"/>
  <p:tag name="KSO_WM_SLIDE_LAYOUT_CNT" val="1_1"/>
  <p:tag name="KSO_WM_SLIDE_TYPE" val="sectionTitle"/>
  <p:tag name="KSO_WM_BEAUTIFY_FLAG" val="#wm#"/>
  <p:tag name="KSO_WM_COMBINE_RELATE_SLIDE_ID" val="background20183007_6"/>
  <p:tag name="KSO_WM_TEMPLATE_CATEGORY" val="custom"/>
  <p:tag name="KSO_WM_TEMPLATE_INDEX" val="20184857"/>
  <p:tag name="KSO_WM_SLIDE_ID" val="custom20184857_11"/>
  <p:tag name="KSO_WM_SLIDE_INDEX" val="11"/>
  <p:tag name="KSO_WM_TEMPLATE_SUBCATEGORY" val="0"/>
  <p:tag name="KSO_WM_TEMPLATE_MASTER_TYPE" val="1"/>
  <p:tag name="KSO_WM_TEMPLATE_COLOR_TYPE" val="0"/>
</p:tagLst>
</file>

<file path=ppt/tags/tag15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68.xml><?xml version="1.0" encoding="utf-8"?>
<p:tagLst xmlns:a="http://schemas.openxmlformats.org/drawingml/2006/main" xmlns:r="http://schemas.openxmlformats.org/officeDocument/2006/relationships" xmlns:p="http://schemas.openxmlformats.org/presentationml/2006/main">
  <p:tag name="KSO_WM_UNIT_PRESET_TEXT" val="04"/>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4857_11*e*1"/>
  <p:tag name="KSO_WM_TEMPLATE_CATEGORY" val="custom"/>
  <p:tag name="KSO_WM_TEMPLATE_INDEX" val="20184857"/>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156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57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5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COMBINE_RELATE_SLIDE_ID" val="background20183007_12"/>
  <p:tag name="KSO_WM_TEMPLATE_CATEGORY" val="custom"/>
  <p:tag name="KSO_WM_TEMPLATE_INDEX" val="20184857"/>
  <p:tag name="KSO_WM_SLIDE_ID" val="custom20184857_33"/>
  <p:tag name="KSO_WM_SLIDE_INDEX" val="33"/>
  <p:tag name="KSO_WM_TEMPLATE_SUBCATEGORY" val="0"/>
  <p:tag name="KSO_WM_TEMPLATE_MASTER_TYPE" val="1"/>
  <p:tag name="KSO_WM_TEMPLATE_COLOR_TYPE" val="0"/>
</p:tagLst>
</file>

<file path=ppt/tags/tag157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UNIT_LAYERLEVEL" val="1"/>
  <p:tag name="KSO_WM_UNIT_VALUE" val="7"/>
  <p:tag name="KSO_WM_UNIT_ISCONTENTSTITLE" val="0"/>
  <p:tag name="KSO_WM_UNIT_HIGHLIGHT" val="0"/>
  <p:tag name="KSO_WM_UNIT_COMPATIBLE" val="0"/>
  <p:tag name="KSO_WM_BEAUTIFY_FLAG" val="#wm#"/>
  <p:tag name="KSO_WM_TAG_VERSION" val="1.0"/>
  <p:tag name="KSO_WM_UNIT_PRESET_TEXT" val="感 谢 恩 师！"/>
  <p:tag name="KSO_WM_TEMPLATE_CATEGORY" val="custom"/>
  <p:tag name="KSO_WM_TEMPLATE_INDEX" val="20184857"/>
  <p:tag name="KSO_WM_UNIT_ID" val="custom20184857_33*a*1"/>
  <p:tag name="KSO_WM_UNIT_ISNUMDGMTITLE" val="0"/>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Lst>
</file>

<file path=ppt/tags/tag1579.xml><?xml version="1.0" encoding="utf-8"?>
<p:tagLst xmlns:a="http://schemas.openxmlformats.org/drawingml/2006/main" xmlns:r="http://schemas.openxmlformats.org/officeDocument/2006/relationships" xmlns:p="http://schemas.openxmlformats.org/presentationml/2006/main">
  <p:tag name="KSO_WM_UNIT_TYPE" val="b"/>
  <p:tag name="KSO_WM_UNIT_INDEX" val="1"/>
  <p:tag name="KSO_WM_UNIT_LAYERLEVEL" val="1"/>
  <p:tag name="KSO_WM_UNIT_VALUE" val="54"/>
  <p:tag name="KSO_WM_UNIT_HIGHLIGHT" val="0"/>
  <p:tag name="KSO_WM_UNIT_COMPATIBLE" val="0"/>
  <p:tag name="KSO_WM_BEAUTIFY_FLAG" val="#wm#"/>
  <p:tag name="KSO_WM_TAG_VERSION" val="1.0"/>
  <p:tag name="KSO_WM_UNIT_PRESET_TEXT" val="THANK YOU"/>
  <p:tag name="KSO_WM_TEMPLATE_CATEGORY" val="custom"/>
  <p:tag name="KSO_WM_TEMPLATE_INDEX" val="20184857"/>
  <p:tag name="KSO_WM_UNIT_ID" val="custom20184857_33*b*1"/>
  <p:tag name="KSO_WM_UNIT_ISCONTENTSTITLE" val="0"/>
  <p:tag name="KSO_WM_UNIT_ISNUMDGMTITLE" val="0"/>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1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2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3007_1"/>
  <p:tag name="KSO_WM_TEMPLATE_CATEGORY" val="custom"/>
  <p:tag name="KSO_WM_TEMPLATE_INDEX" val="20184857"/>
  <p:tag name="KSO_WM_TEMPLATE_SUBCATEGORY" val="combine"/>
  <p:tag name="KSO_WM_TEMPLATE_THUMBS_INDEX" val="1、6、11、12、18、24、28、29、31、33"/>
  <p:tag name="KSO_WM_TEMPLATE_MASTER_TYPE" val="1"/>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4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34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35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36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37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38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3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3007_1"/>
  <p:tag name="KSO_WM_TEMPLATE_CATEGORY" val="custom"/>
  <p:tag name="KSO_WM_TEMPLATE_INDEX" val="20184857"/>
  <p:tag name="KSO_WM_TEMPLATE_SUBCATEGORY" val="combine"/>
  <p:tag name="KSO_WM_TEMPLATE_THUMBS_INDEX" val="1、6、11、12、18、24、28、29、31、33"/>
  <p:tag name="KSO_WM_TEMPLATE_MASTER_TYPE" val="1"/>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4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4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8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8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9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9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9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9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49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0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0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0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0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5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0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0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1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1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1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1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1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51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1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1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2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5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3007_1"/>
  <p:tag name="KSO_WM_TEMPLATE_CATEGORY" val="custom"/>
  <p:tag name="KSO_WM_TEMPLATE_INDEX" val="20184857"/>
  <p:tag name="KSO_WM_TEMPLATE_SUBCATEGORY" val="combine"/>
  <p:tag name="KSO_WM_TEMPLATE_THUMBS_INDEX" val="1、6、11、12、18、24、28、29、31、33"/>
  <p:tag name="KSO_WM_TEMPLATE_MASTER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9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0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60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0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0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0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0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0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0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61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1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1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1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1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1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1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1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1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2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2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2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2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2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2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2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2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62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3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3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3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3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63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3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4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4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64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4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4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5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6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6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6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3007_1"/>
  <p:tag name="KSO_WM_TEMPLATE_CATEGORY" val="custom"/>
  <p:tag name="KSO_WM_TEMPLATE_INDEX" val="20184857"/>
  <p:tag name="KSO_WM_TEMPLATE_SUBCATEGORY" val="combine"/>
  <p:tag name="KSO_WM_TEMPLATE_THUMBS_INDEX" val="1、6、11、12、18、24、28、29、31、33"/>
  <p:tag name="KSO_WM_TEMPLATE_MASTER_TYPE" val="1"/>
</p:tagLst>
</file>

<file path=ppt/tags/tag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3007_1"/>
  <p:tag name="KSO_WM_TEMPLATE_CATEGORY" val="custom"/>
  <p:tag name="KSO_WM_TEMPLATE_INDEX" val="20184857"/>
  <p:tag name="KSO_WM_TEMPLATE_SUBCATEGORY" val="combine"/>
  <p:tag name="KSO_WM_TEMPLATE_THUMBS_INDEX" val="1、6、11、12、18、24、28、29、31、33"/>
  <p:tag name="KSO_WM_TEMPLATE_MASTER_TYPE"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2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3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73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3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3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3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3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3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3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4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4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4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4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4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4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4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4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4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5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5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5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5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5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5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5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5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5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6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6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6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6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6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6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6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6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6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7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7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7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7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7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8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8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7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7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7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3007_1"/>
  <p:tag name="KSO_WM_TEMPLATE_CATEGORY" val="custom"/>
  <p:tag name="KSO_WM_TEMPLATE_INDEX" val="20184857"/>
  <p:tag name="KSO_WM_TEMPLATE_SUBCATEGORY" val="combine"/>
  <p:tag name="KSO_WM_TEMPLATE_THUMBS_INDEX" val="1、6、11、12、18、24、28、29、31、33"/>
  <p:tag name="KSO_WM_TEMPLATE_MASTER_TYPE" val="1"/>
</p:tagLst>
</file>

<file path=ppt/tags/tag7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8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6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86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6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7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7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7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7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7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7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8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8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8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8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9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9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9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89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8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8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0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0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0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0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0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1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1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9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4857"/>
</p:tagLst>
</file>

<file path=ppt/tags/tag9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3007_1"/>
  <p:tag name="KSO_WM_TEMPLATE_CATEGORY" val="custom"/>
  <p:tag name="KSO_WM_TEMPLATE_INDEX" val="20184857"/>
  <p:tag name="KSO_WM_TEMPLATE_SUBCATEGORY" val="combine"/>
  <p:tag name="KSO_WM_TEMPLATE_THUMBS_INDEX" val="1、6、11、12、18、24、28、29、31、33"/>
  <p:tag name="KSO_WM_TEMPLATE_MASTER_TYPE" val="1"/>
</p:tagLst>
</file>

<file path=ppt/tags/tag9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9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99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99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9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9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9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9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9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9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77AADB"/>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Office 主题​​">
  <a:themeElements>
    <a:clrScheme name="">
      <a:dk1>
        <a:srgbClr val="000000"/>
      </a:dk1>
      <a:lt1>
        <a:srgbClr val="FFFFFF"/>
      </a:lt1>
      <a:dk2>
        <a:srgbClr val="E7F6F4"/>
      </a:dk2>
      <a:lt2>
        <a:srgbClr val="FFFFFF"/>
      </a:lt2>
      <a:accent1>
        <a:srgbClr val="5FC2B7"/>
      </a:accent1>
      <a:accent2>
        <a:srgbClr val="2F91AF"/>
      </a:accent2>
      <a:accent3>
        <a:srgbClr val="335973"/>
      </a:accent3>
      <a:accent4>
        <a:srgbClr val="50758F"/>
      </a:accent4>
      <a:accent5>
        <a:srgbClr val="AED7EB"/>
      </a:accent5>
      <a:accent6>
        <a:srgbClr val="FF794D"/>
      </a:accent6>
      <a:hlink>
        <a:srgbClr val="7C9BB2"/>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Office 主题​​">
  <a:themeElements>
    <a:clrScheme name="">
      <a:dk1>
        <a:srgbClr val="000000"/>
      </a:dk1>
      <a:lt1>
        <a:srgbClr val="FFFFFF"/>
      </a:lt1>
      <a:dk2>
        <a:srgbClr val="E7F6F4"/>
      </a:dk2>
      <a:lt2>
        <a:srgbClr val="FFFFFF"/>
      </a:lt2>
      <a:accent1>
        <a:srgbClr val="5FC2B7"/>
      </a:accent1>
      <a:accent2>
        <a:srgbClr val="2F91AF"/>
      </a:accent2>
      <a:accent3>
        <a:srgbClr val="335973"/>
      </a:accent3>
      <a:accent4>
        <a:srgbClr val="50758F"/>
      </a:accent4>
      <a:accent5>
        <a:srgbClr val="AED7EB"/>
      </a:accent5>
      <a:accent6>
        <a:srgbClr val="FF794D"/>
      </a:accent6>
      <a:hlink>
        <a:srgbClr val="7C9BB2"/>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Office 主题​​">
  <a:themeElements>
    <a:clrScheme name="">
      <a:dk1>
        <a:srgbClr val="000000"/>
      </a:dk1>
      <a:lt1>
        <a:srgbClr val="FFFFFF"/>
      </a:lt1>
      <a:dk2>
        <a:srgbClr val="E7F6F4"/>
      </a:dk2>
      <a:lt2>
        <a:srgbClr val="FFFFFF"/>
      </a:lt2>
      <a:accent1>
        <a:srgbClr val="5FC2B7"/>
      </a:accent1>
      <a:accent2>
        <a:srgbClr val="2F91AF"/>
      </a:accent2>
      <a:accent3>
        <a:srgbClr val="335973"/>
      </a:accent3>
      <a:accent4>
        <a:srgbClr val="50758F"/>
      </a:accent4>
      <a:accent5>
        <a:srgbClr val="AED7EB"/>
      </a:accent5>
      <a:accent6>
        <a:srgbClr val="FF794D"/>
      </a:accent6>
      <a:hlink>
        <a:srgbClr val="7C9BB2"/>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EFFFF"/>
      </a:lt1>
      <a:dk2>
        <a:srgbClr val="D0EDF5"/>
      </a:dk2>
      <a:lt2>
        <a:srgbClr val="F9FEFF"/>
      </a:lt2>
      <a:accent1>
        <a:srgbClr val="59B0C9"/>
      </a:accent1>
      <a:accent2>
        <a:srgbClr val="83DDBB"/>
      </a:accent2>
      <a:accent3>
        <a:srgbClr val="9DE8EF"/>
      </a:accent3>
      <a:accent4>
        <a:srgbClr val="3E8BBA"/>
      </a:accent4>
      <a:accent5>
        <a:srgbClr val="E984B2"/>
      </a:accent5>
      <a:accent6>
        <a:srgbClr val="F0EAA9"/>
      </a:accent6>
      <a:hlink>
        <a:srgbClr val="5FCBFB"/>
      </a:hlink>
      <a:folHlink>
        <a:srgbClr val="B759B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
      <a:dk1>
        <a:srgbClr val="000000"/>
      </a:dk1>
      <a:lt1>
        <a:srgbClr val="FEFFFF"/>
      </a:lt1>
      <a:dk2>
        <a:srgbClr val="D0EDF5"/>
      </a:dk2>
      <a:lt2>
        <a:srgbClr val="F9FEFF"/>
      </a:lt2>
      <a:accent1>
        <a:srgbClr val="59B0C9"/>
      </a:accent1>
      <a:accent2>
        <a:srgbClr val="83DDBB"/>
      </a:accent2>
      <a:accent3>
        <a:srgbClr val="9DE8EF"/>
      </a:accent3>
      <a:accent4>
        <a:srgbClr val="3E8BBA"/>
      </a:accent4>
      <a:accent5>
        <a:srgbClr val="E984B2"/>
      </a:accent5>
      <a:accent6>
        <a:srgbClr val="F0EAA9"/>
      </a:accent6>
      <a:hlink>
        <a:srgbClr val="5FCBFB"/>
      </a:hlink>
      <a:folHlink>
        <a:srgbClr val="B759B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
      <a:dk1>
        <a:srgbClr val="000000"/>
      </a:dk1>
      <a:lt1>
        <a:srgbClr val="FEFFFF"/>
      </a:lt1>
      <a:dk2>
        <a:srgbClr val="D0EDF5"/>
      </a:dk2>
      <a:lt2>
        <a:srgbClr val="F9FEFF"/>
      </a:lt2>
      <a:accent1>
        <a:srgbClr val="59B0C9"/>
      </a:accent1>
      <a:accent2>
        <a:srgbClr val="83DDBB"/>
      </a:accent2>
      <a:accent3>
        <a:srgbClr val="9DE8EF"/>
      </a:accent3>
      <a:accent4>
        <a:srgbClr val="3E8BBA"/>
      </a:accent4>
      <a:accent5>
        <a:srgbClr val="E984B2"/>
      </a:accent5>
      <a:accent6>
        <a:srgbClr val="F0EAA9"/>
      </a:accent6>
      <a:hlink>
        <a:srgbClr val="5FCBFB"/>
      </a:hlink>
      <a:folHlink>
        <a:srgbClr val="B759B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
      <a:dk1>
        <a:srgbClr val="000000"/>
      </a:dk1>
      <a:lt1>
        <a:srgbClr val="FEFFFF"/>
      </a:lt1>
      <a:dk2>
        <a:srgbClr val="D0EDF5"/>
      </a:dk2>
      <a:lt2>
        <a:srgbClr val="F9FEFF"/>
      </a:lt2>
      <a:accent1>
        <a:srgbClr val="59B0C9"/>
      </a:accent1>
      <a:accent2>
        <a:srgbClr val="83DDBB"/>
      </a:accent2>
      <a:accent3>
        <a:srgbClr val="9DE8EF"/>
      </a:accent3>
      <a:accent4>
        <a:srgbClr val="3E8BBA"/>
      </a:accent4>
      <a:accent5>
        <a:srgbClr val="E984B2"/>
      </a:accent5>
      <a:accent6>
        <a:srgbClr val="F0EAA9"/>
      </a:accent6>
      <a:hlink>
        <a:srgbClr val="5FCBFB"/>
      </a:hlink>
      <a:folHlink>
        <a:srgbClr val="B759B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
      <a:dk1>
        <a:srgbClr val="000000"/>
      </a:dk1>
      <a:lt1>
        <a:srgbClr val="FFFFFF"/>
      </a:lt1>
      <a:dk2>
        <a:srgbClr val="E7F6F4"/>
      </a:dk2>
      <a:lt2>
        <a:srgbClr val="FFFFFF"/>
      </a:lt2>
      <a:accent1>
        <a:srgbClr val="5FC2B7"/>
      </a:accent1>
      <a:accent2>
        <a:srgbClr val="2F91AF"/>
      </a:accent2>
      <a:accent3>
        <a:srgbClr val="335973"/>
      </a:accent3>
      <a:accent4>
        <a:srgbClr val="50758F"/>
      </a:accent4>
      <a:accent5>
        <a:srgbClr val="AED7EB"/>
      </a:accent5>
      <a:accent6>
        <a:srgbClr val="FF794D"/>
      </a:accent6>
      <a:hlink>
        <a:srgbClr val="7C9BB2"/>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
      <a:dk1>
        <a:srgbClr val="000000"/>
      </a:dk1>
      <a:lt1>
        <a:srgbClr val="FFFFFF"/>
      </a:lt1>
      <a:dk2>
        <a:srgbClr val="E7F6F4"/>
      </a:dk2>
      <a:lt2>
        <a:srgbClr val="FFFFFF"/>
      </a:lt2>
      <a:accent1>
        <a:srgbClr val="5FC2B7"/>
      </a:accent1>
      <a:accent2>
        <a:srgbClr val="2F91AF"/>
      </a:accent2>
      <a:accent3>
        <a:srgbClr val="335973"/>
      </a:accent3>
      <a:accent4>
        <a:srgbClr val="50758F"/>
      </a:accent4>
      <a:accent5>
        <a:srgbClr val="AED7EB"/>
      </a:accent5>
      <a:accent6>
        <a:srgbClr val="FF794D"/>
      </a:accent6>
      <a:hlink>
        <a:srgbClr val="7C9BB2"/>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主题​​">
  <a:themeElements>
    <a:clrScheme name="">
      <a:dk1>
        <a:srgbClr val="000000"/>
      </a:dk1>
      <a:lt1>
        <a:srgbClr val="FFFFFF"/>
      </a:lt1>
      <a:dk2>
        <a:srgbClr val="E7F6F4"/>
      </a:dk2>
      <a:lt2>
        <a:srgbClr val="FFFFFF"/>
      </a:lt2>
      <a:accent1>
        <a:srgbClr val="5FC2B7"/>
      </a:accent1>
      <a:accent2>
        <a:srgbClr val="2F91AF"/>
      </a:accent2>
      <a:accent3>
        <a:srgbClr val="335973"/>
      </a:accent3>
      <a:accent4>
        <a:srgbClr val="50758F"/>
      </a:accent4>
      <a:accent5>
        <a:srgbClr val="AED7EB"/>
      </a:accent5>
      <a:accent6>
        <a:srgbClr val="FF794D"/>
      </a:accent6>
      <a:hlink>
        <a:srgbClr val="7C9BB2"/>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_Office 主题​​">
  <a:themeElements>
    <a:clrScheme name="">
      <a:dk1>
        <a:srgbClr val="000000"/>
      </a:dk1>
      <a:lt1>
        <a:srgbClr val="FFFFFF"/>
      </a:lt1>
      <a:dk2>
        <a:srgbClr val="E7F6F4"/>
      </a:dk2>
      <a:lt2>
        <a:srgbClr val="FFFFFF"/>
      </a:lt2>
      <a:accent1>
        <a:srgbClr val="5FC2B7"/>
      </a:accent1>
      <a:accent2>
        <a:srgbClr val="2F91AF"/>
      </a:accent2>
      <a:accent3>
        <a:srgbClr val="335973"/>
      </a:accent3>
      <a:accent4>
        <a:srgbClr val="50758F"/>
      </a:accent4>
      <a:accent5>
        <a:srgbClr val="AED7EB"/>
      </a:accent5>
      <a:accent6>
        <a:srgbClr val="FF794D"/>
      </a:accent6>
      <a:hlink>
        <a:srgbClr val="7C9BB2"/>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795</Words>
  <Application>Microsoft Office PowerPoint</Application>
  <PresentationFormat>宽屏</PresentationFormat>
  <Paragraphs>66</Paragraphs>
  <Slides>29</Slides>
  <Notes>21</Notes>
  <HiddenSlides>0</HiddenSlides>
  <MMClips>0</MMClips>
  <ScaleCrop>false</ScaleCrop>
  <HeadingPairs>
    <vt:vector size="6" baseType="variant">
      <vt:variant>
        <vt:lpstr>已用的字体</vt:lpstr>
      </vt:variant>
      <vt:variant>
        <vt:i4>6</vt:i4>
      </vt:variant>
      <vt:variant>
        <vt:lpstr>主题</vt:lpstr>
      </vt:variant>
      <vt:variant>
        <vt:i4>12</vt:i4>
      </vt:variant>
      <vt:variant>
        <vt:lpstr>幻灯片标题</vt:lpstr>
      </vt:variant>
      <vt:variant>
        <vt:i4>29</vt:i4>
      </vt:variant>
    </vt:vector>
  </HeadingPairs>
  <TitlesOfParts>
    <vt:vector size="47" baseType="lpstr">
      <vt:lpstr>等线</vt:lpstr>
      <vt:lpstr>等线 Light</vt:lpstr>
      <vt:lpstr>黑体</vt:lpstr>
      <vt:lpstr>微软雅黑</vt:lpstr>
      <vt:lpstr>Arial</vt:lpstr>
      <vt:lpstr>Wingdings</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短视频社交小程序的开发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 谢 批 评 指 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方 文海</dc:creator>
  <cp:lastModifiedBy>guoran</cp:lastModifiedBy>
  <cp:revision>62</cp:revision>
  <dcterms:created xsi:type="dcterms:W3CDTF">2020-04-29T05:29:00Z</dcterms:created>
  <dcterms:modified xsi:type="dcterms:W3CDTF">2025-03-21T13:57:59Z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v1.0_mb_J9Hyd5qviuB+Y8eVQSRTNA==</vt:lpwstr>
  </property>
  <property fmtid="{D5CDD505-2E9C-101B-9397-08002B2CF9AE}" pid="4" name="ICV">
    <vt:lpwstr>15E19493966F4A10A0177D542A37C767_11</vt:lpwstr>
  </property>
</Properties>
</file>